
<file path=[Content_Types].xml><?xml version="1.0" encoding="utf-8"?>
<Types xmlns="http://schemas.openxmlformats.org/package/2006/content-types">
  <Default Extension="apng" ContentType="image/png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50BC8496-5659-4BC7-B91F-2A9BA83FBACA}">
          <p14:sldIdLst>
            <p14:sldId id="256"/>
            <p14:sldId id="257"/>
            <p14:sldId id="258"/>
            <p14:sldId id="259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hyperlink" Target="https://pixabay.com/en/time-clock-ticking-hour-alarm-151055/" TargetMode="External"/><Relationship Id="rId1" Type="http://schemas.openxmlformats.org/officeDocument/2006/relationships/image" Target="../media/image79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87.svg"/><Relationship Id="rId4" Type="http://schemas.openxmlformats.org/officeDocument/2006/relationships/image" Target="../media/image81.svg"/><Relationship Id="rId9" Type="http://schemas.openxmlformats.org/officeDocument/2006/relationships/image" Target="../media/image86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hyperlink" Target="https://aulaglobal.uc3m.es/pluginfile.php/3310201/mod_resource/content/2/Clase%202-Imagenes.pdf" TargetMode="External"/><Relationship Id="rId3" Type="http://schemas.openxmlformats.org/officeDocument/2006/relationships/hyperlink" Target="https://www.cs.cmu.edu/~motionplanning/lecture/Chap2-Bug-Alg_howie.pdf" TargetMode="External"/><Relationship Id="rId7" Type="http://schemas.openxmlformats.org/officeDocument/2006/relationships/hyperlink" Target="https://www.geeksforgeeks.org/what-is-reinforcement-learning/" TargetMode="External"/><Relationship Id="rId2" Type="http://schemas.openxmlformats.org/officeDocument/2006/relationships/hyperlink" Target="http://www-personal.umich.edu/~johannb/Papers/paper33.pdf" TargetMode="External"/><Relationship Id="rId1" Type="http://schemas.openxmlformats.org/officeDocument/2006/relationships/hyperlink" Target="https://www.pc-control.co.uk/incremental_encoders.htm" TargetMode="External"/><Relationship Id="rId6" Type="http://schemas.openxmlformats.org/officeDocument/2006/relationships/hyperlink" Target="https://www.youtube.com/watch?v=6m0xGwkYYy0" TargetMode="External"/><Relationship Id="rId5" Type="http://schemas.openxmlformats.org/officeDocument/2006/relationships/hyperlink" Target="https://www.lifewire.com/how-car-gps-trackers-work-4147185" TargetMode="External"/><Relationship Id="rId10" Type="http://schemas.openxmlformats.org/officeDocument/2006/relationships/hyperlink" Target="https://www.luisllamas.es/teoria-de-control-en-arduino-el-controlador-pid/" TargetMode="External"/><Relationship Id="rId4" Type="http://schemas.openxmlformats.org/officeDocument/2006/relationships/hyperlink" Target="https://www.nobbot.com/futuro/tecnologia-lidar/" TargetMode="External"/><Relationship Id="rId9" Type="http://schemas.openxmlformats.org/officeDocument/2006/relationships/hyperlink" Target="https://cyberbotics.com/doc/guide/index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hyperlink" Target="https://pixabay.com/en/time-clock-ticking-hour-alarm-151055/" TargetMode="External"/><Relationship Id="rId1" Type="http://schemas.openxmlformats.org/officeDocument/2006/relationships/image" Target="../media/image79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87.svg"/><Relationship Id="rId4" Type="http://schemas.openxmlformats.org/officeDocument/2006/relationships/image" Target="../media/image81.svg"/><Relationship Id="rId9" Type="http://schemas.openxmlformats.org/officeDocument/2006/relationships/image" Target="../media/image86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hyperlink" Target="https://aulaglobal.uc3m.es/pluginfile.php/3310201/mod_resource/content/2/Clase%202-Imagenes.pdf" TargetMode="External"/><Relationship Id="rId3" Type="http://schemas.openxmlformats.org/officeDocument/2006/relationships/hyperlink" Target="https://www.cs.cmu.edu/~motionplanning/lecture/Chap2-Bug-Alg_howie.pdf" TargetMode="External"/><Relationship Id="rId7" Type="http://schemas.openxmlformats.org/officeDocument/2006/relationships/hyperlink" Target="https://www.geeksforgeeks.org/what-is-reinforcement-learning/" TargetMode="External"/><Relationship Id="rId2" Type="http://schemas.openxmlformats.org/officeDocument/2006/relationships/hyperlink" Target="http://www-personal.umich.edu/~johannb/Papers/paper33.pdf" TargetMode="External"/><Relationship Id="rId1" Type="http://schemas.openxmlformats.org/officeDocument/2006/relationships/hyperlink" Target="https://www.pc-control.co.uk/incremental_encoders.htm" TargetMode="External"/><Relationship Id="rId6" Type="http://schemas.openxmlformats.org/officeDocument/2006/relationships/hyperlink" Target="https://www.youtube.com/watch?v=6m0xGwkYYy0" TargetMode="External"/><Relationship Id="rId5" Type="http://schemas.openxmlformats.org/officeDocument/2006/relationships/hyperlink" Target="https://www.lifewire.com/how-car-gps-trackers-work-4147185" TargetMode="External"/><Relationship Id="rId10" Type="http://schemas.openxmlformats.org/officeDocument/2006/relationships/hyperlink" Target="https://www.luisllamas.es/teoria-de-control-en-arduino-el-controlador-pid/" TargetMode="External"/><Relationship Id="rId4" Type="http://schemas.openxmlformats.org/officeDocument/2006/relationships/hyperlink" Target="https://www.nobbot.com/futuro/tecnologia-lidar/" TargetMode="External"/><Relationship Id="rId9" Type="http://schemas.openxmlformats.org/officeDocument/2006/relationships/hyperlink" Target="https://cyberbotics.com/doc/guide/index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EBAC39-2EE9-4A98-A596-09305885EA0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22FBACF-72E9-44BF-8E6E-64920DB0111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1. Planteamiento del problema y  robot</a:t>
          </a:r>
          <a:endParaRPr lang="en-US" dirty="0"/>
        </a:p>
      </dgm:t>
    </dgm:pt>
    <dgm:pt modelId="{C3BD615B-FD28-45B2-AA80-B0DC2C19FA3D}" type="parTrans" cxnId="{877B25CD-D9DC-4EA0-8A97-FC47D49C7F8D}">
      <dgm:prSet/>
      <dgm:spPr/>
      <dgm:t>
        <a:bodyPr/>
        <a:lstStyle/>
        <a:p>
          <a:endParaRPr lang="en-US"/>
        </a:p>
      </dgm:t>
    </dgm:pt>
    <dgm:pt modelId="{0CD20086-A241-4740-BC0F-102F4741A616}" type="sibTrans" cxnId="{877B25CD-D9DC-4EA0-8A97-FC47D49C7F8D}">
      <dgm:prSet/>
      <dgm:spPr/>
      <dgm:t>
        <a:bodyPr/>
        <a:lstStyle/>
        <a:p>
          <a:endParaRPr lang="en-US"/>
        </a:p>
      </dgm:t>
    </dgm:pt>
    <dgm:pt modelId="{1B18218F-9EC0-4AC0-B75B-B5DB47616D0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2. Breve descripción de sensores</a:t>
          </a:r>
          <a:endParaRPr lang="en-US" dirty="0"/>
        </a:p>
      </dgm:t>
    </dgm:pt>
    <dgm:pt modelId="{CD655CC2-B344-4DC4-B1AD-FEF0DDE651A7}" type="parTrans" cxnId="{6C6C5786-7A5E-4B5E-BD32-A03AE658D007}">
      <dgm:prSet/>
      <dgm:spPr/>
      <dgm:t>
        <a:bodyPr/>
        <a:lstStyle/>
        <a:p>
          <a:endParaRPr lang="en-US"/>
        </a:p>
      </dgm:t>
    </dgm:pt>
    <dgm:pt modelId="{D0A9DB4F-71AB-4495-97CB-9FC22DA5F16F}" type="sibTrans" cxnId="{6C6C5786-7A5E-4B5E-BD32-A03AE658D007}">
      <dgm:prSet/>
      <dgm:spPr/>
      <dgm:t>
        <a:bodyPr/>
        <a:lstStyle/>
        <a:p>
          <a:endParaRPr lang="en-US"/>
        </a:p>
      </dgm:t>
    </dgm:pt>
    <dgm:pt modelId="{A1295AE3-8335-4111-BE96-1627E083F92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3. Descripción del entorno</a:t>
          </a:r>
          <a:endParaRPr lang="en-US" dirty="0"/>
        </a:p>
      </dgm:t>
    </dgm:pt>
    <dgm:pt modelId="{4EFD42A1-1E46-4A36-91E1-F69A8949961A}" type="parTrans" cxnId="{1274807E-053F-4D65-8C88-50C3659576ED}">
      <dgm:prSet/>
      <dgm:spPr/>
      <dgm:t>
        <a:bodyPr/>
        <a:lstStyle/>
        <a:p>
          <a:endParaRPr lang="en-US"/>
        </a:p>
      </dgm:t>
    </dgm:pt>
    <dgm:pt modelId="{88E245BD-06B8-45EF-BE08-0005F1E2C4A1}" type="sibTrans" cxnId="{1274807E-053F-4D65-8C88-50C3659576ED}">
      <dgm:prSet/>
      <dgm:spPr/>
      <dgm:t>
        <a:bodyPr/>
        <a:lstStyle/>
        <a:p>
          <a:endParaRPr lang="en-US"/>
        </a:p>
      </dgm:t>
    </dgm:pt>
    <dgm:pt modelId="{53CF7F54-115B-414F-829E-BEB954702D04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4. Controlador</a:t>
          </a:r>
          <a:endParaRPr lang="en-US" dirty="0"/>
        </a:p>
      </dgm:t>
    </dgm:pt>
    <dgm:pt modelId="{4EE04549-1E51-4F9D-807A-65E0410C781C}" type="parTrans" cxnId="{9B8321D8-5C22-4ADD-B877-4E0330DF754E}">
      <dgm:prSet/>
      <dgm:spPr/>
      <dgm:t>
        <a:bodyPr/>
        <a:lstStyle/>
        <a:p>
          <a:endParaRPr lang="en-US"/>
        </a:p>
      </dgm:t>
    </dgm:pt>
    <dgm:pt modelId="{EF2A3B37-DB8B-4E40-B604-70D2A55BC763}" type="sibTrans" cxnId="{9B8321D8-5C22-4ADD-B877-4E0330DF754E}">
      <dgm:prSet/>
      <dgm:spPr/>
      <dgm:t>
        <a:bodyPr/>
        <a:lstStyle/>
        <a:p>
          <a:endParaRPr lang="en-US"/>
        </a:p>
      </dgm:t>
    </dgm:pt>
    <dgm:pt modelId="{4CF2465F-EFEC-4E7D-A221-D2036650A533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5. Alternativas en el desarrollo</a:t>
          </a:r>
          <a:endParaRPr lang="en-US" dirty="0"/>
        </a:p>
      </dgm:t>
    </dgm:pt>
    <dgm:pt modelId="{F325FF58-E5E0-45C6-B5DB-79BA8DCEFF5B}" type="parTrans" cxnId="{6BCDC791-EBA6-4B80-AFE1-4735DCB37DF9}">
      <dgm:prSet/>
      <dgm:spPr/>
      <dgm:t>
        <a:bodyPr/>
        <a:lstStyle/>
        <a:p>
          <a:endParaRPr lang="en-US"/>
        </a:p>
      </dgm:t>
    </dgm:pt>
    <dgm:pt modelId="{6D015B83-5F84-4C3B-BB92-453E599D7EA3}" type="sibTrans" cxnId="{6BCDC791-EBA6-4B80-AFE1-4735DCB37DF9}">
      <dgm:prSet/>
      <dgm:spPr/>
      <dgm:t>
        <a:bodyPr/>
        <a:lstStyle/>
        <a:p>
          <a:endParaRPr lang="en-US"/>
        </a:p>
      </dgm:t>
    </dgm:pt>
    <dgm:pt modelId="{3B0475F2-96C7-41F2-A81C-75A6F74DAEC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6. Resultados</a:t>
          </a:r>
          <a:endParaRPr lang="en-US" dirty="0"/>
        </a:p>
      </dgm:t>
    </dgm:pt>
    <dgm:pt modelId="{CBB1A52E-E56A-449C-AD65-5601AB278B38}" type="parTrans" cxnId="{148E0710-B9A8-4D04-AFAD-FE14DAD862FF}">
      <dgm:prSet/>
      <dgm:spPr/>
      <dgm:t>
        <a:bodyPr/>
        <a:lstStyle/>
        <a:p>
          <a:endParaRPr lang="en-US"/>
        </a:p>
      </dgm:t>
    </dgm:pt>
    <dgm:pt modelId="{0252DB54-0BB1-4D43-A400-9C764C14D888}" type="sibTrans" cxnId="{148E0710-B9A8-4D04-AFAD-FE14DAD862FF}">
      <dgm:prSet/>
      <dgm:spPr/>
      <dgm:t>
        <a:bodyPr/>
        <a:lstStyle/>
        <a:p>
          <a:endParaRPr lang="en-US"/>
        </a:p>
      </dgm:t>
    </dgm:pt>
    <dgm:pt modelId="{45425FB3-BCF3-4F48-A840-D935D5B3886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7. Conclusión y mejoras</a:t>
          </a:r>
          <a:endParaRPr lang="en-US" dirty="0"/>
        </a:p>
      </dgm:t>
    </dgm:pt>
    <dgm:pt modelId="{C5159AC7-B718-4346-B3BA-75A1270D2807}" type="parTrans" cxnId="{E7E26E94-8F23-4B41-B1CF-E9850FF69EFD}">
      <dgm:prSet/>
      <dgm:spPr/>
      <dgm:t>
        <a:bodyPr/>
        <a:lstStyle/>
        <a:p>
          <a:endParaRPr lang="en-US"/>
        </a:p>
      </dgm:t>
    </dgm:pt>
    <dgm:pt modelId="{645291E8-504B-4378-A552-B621A32A9A63}" type="sibTrans" cxnId="{E7E26E94-8F23-4B41-B1CF-E9850FF69EFD}">
      <dgm:prSet/>
      <dgm:spPr/>
      <dgm:t>
        <a:bodyPr/>
        <a:lstStyle/>
        <a:p>
          <a:endParaRPr lang="en-US"/>
        </a:p>
      </dgm:t>
    </dgm:pt>
    <dgm:pt modelId="{02B55E22-4D1A-4CB9-8FBE-E139BA97A450}" type="pres">
      <dgm:prSet presAssocID="{17EBAC39-2EE9-4A98-A596-09305885EA09}" presName="root" presStyleCnt="0">
        <dgm:presLayoutVars>
          <dgm:dir/>
          <dgm:resizeHandles val="exact"/>
        </dgm:presLayoutVars>
      </dgm:prSet>
      <dgm:spPr/>
    </dgm:pt>
    <dgm:pt modelId="{80614AB4-9119-48E6-84AE-D7ADD33DBBDE}" type="pres">
      <dgm:prSet presAssocID="{F22FBACF-72E9-44BF-8E6E-64920DB01116}" presName="compNode" presStyleCnt="0"/>
      <dgm:spPr/>
    </dgm:pt>
    <dgm:pt modelId="{F7DA804B-1938-4104-B721-A4AFE4BA7F23}" type="pres">
      <dgm:prSet presAssocID="{F22FBACF-72E9-44BF-8E6E-64920DB01116}" presName="bgRect" presStyleLbl="bgShp" presStyleIdx="0" presStyleCnt="7"/>
      <dgm:spPr/>
    </dgm:pt>
    <dgm:pt modelId="{C07664EB-E998-4431-9FA6-0C4DEE49BA37}" type="pres">
      <dgm:prSet presAssocID="{F22FBACF-72E9-44BF-8E6E-64920DB01116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1223BA83-E204-4693-AB95-EE22786A1554}" type="pres">
      <dgm:prSet presAssocID="{F22FBACF-72E9-44BF-8E6E-64920DB01116}" presName="spaceRect" presStyleCnt="0"/>
      <dgm:spPr/>
    </dgm:pt>
    <dgm:pt modelId="{48AE6ACE-AE1B-459F-A1FC-951F0EB460BF}" type="pres">
      <dgm:prSet presAssocID="{F22FBACF-72E9-44BF-8E6E-64920DB01116}" presName="parTx" presStyleLbl="revTx" presStyleIdx="0" presStyleCnt="7">
        <dgm:presLayoutVars>
          <dgm:chMax val="0"/>
          <dgm:chPref val="0"/>
        </dgm:presLayoutVars>
      </dgm:prSet>
      <dgm:spPr/>
    </dgm:pt>
    <dgm:pt modelId="{0D0D8AA0-4D12-44C5-9798-E9F76F2C5A78}" type="pres">
      <dgm:prSet presAssocID="{0CD20086-A241-4740-BC0F-102F4741A616}" presName="sibTrans" presStyleCnt="0"/>
      <dgm:spPr/>
    </dgm:pt>
    <dgm:pt modelId="{9CDD2F54-A05B-4A29-BA45-4E2698AEF399}" type="pres">
      <dgm:prSet presAssocID="{1B18218F-9EC0-4AC0-B75B-B5DB47616D0B}" presName="compNode" presStyleCnt="0"/>
      <dgm:spPr/>
    </dgm:pt>
    <dgm:pt modelId="{9D07579D-EAF2-4D12-8B5B-FBF0CD82CBAE}" type="pres">
      <dgm:prSet presAssocID="{1B18218F-9EC0-4AC0-B75B-B5DB47616D0B}" presName="bgRect" presStyleLbl="bgShp" presStyleIdx="1" presStyleCnt="7" custLinFactNeighborX="155"/>
      <dgm:spPr/>
    </dgm:pt>
    <dgm:pt modelId="{D8965189-D664-4971-BD7F-459C939188C5}" type="pres">
      <dgm:prSet presAssocID="{1B18218F-9EC0-4AC0-B75B-B5DB47616D0B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773FC17C-33A5-4FDF-ABCB-12E8F13A75FA}" type="pres">
      <dgm:prSet presAssocID="{1B18218F-9EC0-4AC0-B75B-B5DB47616D0B}" presName="spaceRect" presStyleCnt="0"/>
      <dgm:spPr/>
    </dgm:pt>
    <dgm:pt modelId="{F64A9A9D-79E0-4A0B-81C6-FE1A8A5C7EB3}" type="pres">
      <dgm:prSet presAssocID="{1B18218F-9EC0-4AC0-B75B-B5DB47616D0B}" presName="parTx" presStyleLbl="revTx" presStyleIdx="1" presStyleCnt="7">
        <dgm:presLayoutVars>
          <dgm:chMax val="0"/>
          <dgm:chPref val="0"/>
        </dgm:presLayoutVars>
      </dgm:prSet>
      <dgm:spPr/>
    </dgm:pt>
    <dgm:pt modelId="{B94D1EB7-8EFF-4A59-9D2D-A6535FEBD64A}" type="pres">
      <dgm:prSet presAssocID="{D0A9DB4F-71AB-4495-97CB-9FC22DA5F16F}" presName="sibTrans" presStyleCnt="0"/>
      <dgm:spPr/>
    </dgm:pt>
    <dgm:pt modelId="{8D1A4843-F00E-4455-A847-CB47D0E210A0}" type="pres">
      <dgm:prSet presAssocID="{A1295AE3-8335-4111-BE96-1627E083F926}" presName="compNode" presStyleCnt="0"/>
      <dgm:spPr/>
    </dgm:pt>
    <dgm:pt modelId="{7D6377D5-0233-437F-AC47-12229828FA9F}" type="pres">
      <dgm:prSet presAssocID="{A1295AE3-8335-4111-BE96-1627E083F926}" presName="bgRect" presStyleLbl="bgShp" presStyleIdx="2" presStyleCnt="7"/>
      <dgm:spPr/>
    </dgm:pt>
    <dgm:pt modelId="{2DCD202A-9235-4534-A57A-83F738A3A279}" type="pres">
      <dgm:prSet presAssocID="{A1295AE3-8335-4111-BE96-1627E083F92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6FCB302-5D3E-45D8-A8CB-B0DA023F8EF0}" type="pres">
      <dgm:prSet presAssocID="{A1295AE3-8335-4111-BE96-1627E083F926}" presName="spaceRect" presStyleCnt="0"/>
      <dgm:spPr/>
    </dgm:pt>
    <dgm:pt modelId="{5A751280-4BAF-4490-ABB0-12E6E93B7914}" type="pres">
      <dgm:prSet presAssocID="{A1295AE3-8335-4111-BE96-1627E083F926}" presName="parTx" presStyleLbl="revTx" presStyleIdx="2" presStyleCnt="7">
        <dgm:presLayoutVars>
          <dgm:chMax val="0"/>
          <dgm:chPref val="0"/>
        </dgm:presLayoutVars>
      </dgm:prSet>
      <dgm:spPr/>
    </dgm:pt>
    <dgm:pt modelId="{963FB98A-0853-4599-A967-5B86D44874D0}" type="pres">
      <dgm:prSet presAssocID="{88E245BD-06B8-45EF-BE08-0005F1E2C4A1}" presName="sibTrans" presStyleCnt="0"/>
      <dgm:spPr/>
    </dgm:pt>
    <dgm:pt modelId="{AAC30C90-6C26-4BA4-8849-6D56E63A8340}" type="pres">
      <dgm:prSet presAssocID="{53CF7F54-115B-414F-829E-BEB954702D04}" presName="compNode" presStyleCnt="0"/>
      <dgm:spPr/>
    </dgm:pt>
    <dgm:pt modelId="{C285877F-53FF-4BDF-B6FA-099951111FA3}" type="pres">
      <dgm:prSet presAssocID="{53CF7F54-115B-414F-829E-BEB954702D04}" presName="bgRect" presStyleLbl="bgShp" presStyleIdx="3" presStyleCnt="7"/>
      <dgm:spPr/>
    </dgm:pt>
    <dgm:pt modelId="{44B4BFEF-8BE1-4784-9B2C-59337F2806F8}" type="pres">
      <dgm:prSet presAssocID="{53CF7F54-115B-414F-829E-BEB954702D04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D376B4F2-2D03-4568-81A2-129984278C94}" type="pres">
      <dgm:prSet presAssocID="{53CF7F54-115B-414F-829E-BEB954702D04}" presName="spaceRect" presStyleCnt="0"/>
      <dgm:spPr/>
    </dgm:pt>
    <dgm:pt modelId="{074B570B-6B13-4B7B-B767-6DC30D6F0FE0}" type="pres">
      <dgm:prSet presAssocID="{53CF7F54-115B-414F-829E-BEB954702D04}" presName="parTx" presStyleLbl="revTx" presStyleIdx="3" presStyleCnt="7">
        <dgm:presLayoutVars>
          <dgm:chMax val="0"/>
          <dgm:chPref val="0"/>
        </dgm:presLayoutVars>
      </dgm:prSet>
      <dgm:spPr/>
    </dgm:pt>
    <dgm:pt modelId="{080A8406-02CD-43AC-A249-CE961A2C95E9}" type="pres">
      <dgm:prSet presAssocID="{EF2A3B37-DB8B-4E40-B604-70D2A55BC763}" presName="sibTrans" presStyleCnt="0"/>
      <dgm:spPr/>
    </dgm:pt>
    <dgm:pt modelId="{28310F77-3971-4324-A91A-060A4FE6BEBC}" type="pres">
      <dgm:prSet presAssocID="{4CF2465F-EFEC-4E7D-A221-D2036650A533}" presName="compNode" presStyleCnt="0"/>
      <dgm:spPr/>
    </dgm:pt>
    <dgm:pt modelId="{313EC0D9-D9E4-4861-A5E6-6D67EF47445F}" type="pres">
      <dgm:prSet presAssocID="{4CF2465F-EFEC-4E7D-A221-D2036650A533}" presName="bgRect" presStyleLbl="bgShp" presStyleIdx="4" presStyleCnt="7"/>
      <dgm:spPr/>
    </dgm:pt>
    <dgm:pt modelId="{AB3621FB-A595-410F-9CC6-F0928F98D9BA}" type="pres">
      <dgm:prSet presAssocID="{4CF2465F-EFEC-4E7D-A221-D2036650A53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ion"/>
        </a:ext>
      </dgm:extLst>
    </dgm:pt>
    <dgm:pt modelId="{43DF7B77-03B1-400D-AB67-09857FAE5E87}" type="pres">
      <dgm:prSet presAssocID="{4CF2465F-EFEC-4E7D-A221-D2036650A533}" presName="spaceRect" presStyleCnt="0"/>
      <dgm:spPr/>
    </dgm:pt>
    <dgm:pt modelId="{8F9BE3CA-29F0-4F09-BBC1-7CDB0DAF86A4}" type="pres">
      <dgm:prSet presAssocID="{4CF2465F-EFEC-4E7D-A221-D2036650A533}" presName="parTx" presStyleLbl="revTx" presStyleIdx="4" presStyleCnt="7">
        <dgm:presLayoutVars>
          <dgm:chMax val="0"/>
          <dgm:chPref val="0"/>
        </dgm:presLayoutVars>
      </dgm:prSet>
      <dgm:spPr/>
    </dgm:pt>
    <dgm:pt modelId="{34A592CC-72F8-4E74-93DF-08AC1582E28A}" type="pres">
      <dgm:prSet presAssocID="{6D015B83-5F84-4C3B-BB92-453E599D7EA3}" presName="sibTrans" presStyleCnt="0"/>
      <dgm:spPr/>
    </dgm:pt>
    <dgm:pt modelId="{7442A49D-C362-4E76-A0C3-E6C883E43972}" type="pres">
      <dgm:prSet presAssocID="{3B0475F2-96C7-41F2-A81C-75A6F74DAECB}" presName="compNode" presStyleCnt="0"/>
      <dgm:spPr/>
    </dgm:pt>
    <dgm:pt modelId="{1A32E6C5-48D0-441A-A727-30DF51F229B4}" type="pres">
      <dgm:prSet presAssocID="{3B0475F2-96C7-41F2-A81C-75A6F74DAECB}" presName="bgRect" presStyleLbl="bgShp" presStyleIdx="5" presStyleCnt="7"/>
      <dgm:spPr/>
    </dgm:pt>
    <dgm:pt modelId="{17176125-E760-41D0-93FC-23D84A127B5F}" type="pres">
      <dgm:prSet presAssocID="{3B0475F2-96C7-41F2-A81C-75A6F74DAECB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02F6FBE-5408-4DE2-B3E8-B28630B1EF6B}" type="pres">
      <dgm:prSet presAssocID="{3B0475F2-96C7-41F2-A81C-75A6F74DAECB}" presName="spaceRect" presStyleCnt="0"/>
      <dgm:spPr/>
    </dgm:pt>
    <dgm:pt modelId="{E7AD7B3B-5825-4F7C-8FE8-70724DC80EE0}" type="pres">
      <dgm:prSet presAssocID="{3B0475F2-96C7-41F2-A81C-75A6F74DAECB}" presName="parTx" presStyleLbl="revTx" presStyleIdx="5" presStyleCnt="7">
        <dgm:presLayoutVars>
          <dgm:chMax val="0"/>
          <dgm:chPref val="0"/>
        </dgm:presLayoutVars>
      </dgm:prSet>
      <dgm:spPr/>
    </dgm:pt>
    <dgm:pt modelId="{D1A6076C-5E12-449C-8ACD-1621D9C064CE}" type="pres">
      <dgm:prSet presAssocID="{0252DB54-0BB1-4D43-A400-9C764C14D888}" presName="sibTrans" presStyleCnt="0"/>
      <dgm:spPr/>
    </dgm:pt>
    <dgm:pt modelId="{117B1E00-CE36-4B3A-BD4B-017031056501}" type="pres">
      <dgm:prSet presAssocID="{45425FB3-BCF3-4F48-A840-D935D5B38867}" presName="compNode" presStyleCnt="0"/>
      <dgm:spPr/>
    </dgm:pt>
    <dgm:pt modelId="{FCC0EA8A-6CC1-4ECA-924E-D1F8FC0A6DE4}" type="pres">
      <dgm:prSet presAssocID="{45425FB3-BCF3-4F48-A840-D935D5B38867}" presName="bgRect" presStyleLbl="bgShp" presStyleIdx="6" presStyleCnt="7"/>
      <dgm:spPr/>
    </dgm:pt>
    <dgm:pt modelId="{1D6BA026-8EE4-4AF2-B14A-2B1CDD9946A4}" type="pres">
      <dgm:prSet presAssocID="{45425FB3-BCF3-4F48-A840-D935D5B3886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D102D53-69FF-45FC-AA40-BAE06EC74A9C}" type="pres">
      <dgm:prSet presAssocID="{45425FB3-BCF3-4F48-A840-D935D5B38867}" presName="spaceRect" presStyleCnt="0"/>
      <dgm:spPr/>
    </dgm:pt>
    <dgm:pt modelId="{D53087AD-47B4-4B27-BBC4-3037D1677D03}" type="pres">
      <dgm:prSet presAssocID="{45425FB3-BCF3-4F48-A840-D935D5B38867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148E0710-B9A8-4D04-AFAD-FE14DAD862FF}" srcId="{17EBAC39-2EE9-4A98-A596-09305885EA09}" destId="{3B0475F2-96C7-41F2-A81C-75A6F74DAECB}" srcOrd="5" destOrd="0" parTransId="{CBB1A52E-E56A-449C-AD65-5601AB278B38}" sibTransId="{0252DB54-0BB1-4D43-A400-9C764C14D888}"/>
    <dgm:cxn modelId="{F7EF181F-C1D3-4D2C-B99B-B18F1BC61549}" type="presOf" srcId="{4CF2465F-EFEC-4E7D-A221-D2036650A533}" destId="{8F9BE3CA-29F0-4F09-BBC1-7CDB0DAF86A4}" srcOrd="0" destOrd="0" presId="urn:microsoft.com/office/officeart/2018/2/layout/IconVerticalSolidList"/>
    <dgm:cxn modelId="{49C35B6E-28BD-4F1B-82C9-E933969ED28E}" type="presOf" srcId="{F22FBACF-72E9-44BF-8E6E-64920DB01116}" destId="{48AE6ACE-AE1B-459F-A1FC-951F0EB460BF}" srcOrd="0" destOrd="0" presId="urn:microsoft.com/office/officeart/2018/2/layout/IconVerticalSolidList"/>
    <dgm:cxn modelId="{1274807E-053F-4D65-8C88-50C3659576ED}" srcId="{17EBAC39-2EE9-4A98-A596-09305885EA09}" destId="{A1295AE3-8335-4111-BE96-1627E083F926}" srcOrd="2" destOrd="0" parTransId="{4EFD42A1-1E46-4A36-91E1-F69A8949961A}" sibTransId="{88E245BD-06B8-45EF-BE08-0005F1E2C4A1}"/>
    <dgm:cxn modelId="{6C6C5786-7A5E-4B5E-BD32-A03AE658D007}" srcId="{17EBAC39-2EE9-4A98-A596-09305885EA09}" destId="{1B18218F-9EC0-4AC0-B75B-B5DB47616D0B}" srcOrd="1" destOrd="0" parTransId="{CD655CC2-B344-4DC4-B1AD-FEF0DDE651A7}" sibTransId="{D0A9DB4F-71AB-4495-97CB-9FC22DA5F16F}"/>
    <dgm:cxn modelId="{B729BE8C-074F-4F4B-AFFB-060C8D31865F}" type="presOf" srcId="{53CF7F54-115B-414F-829E-BEB954702D04}" destId="{074B570B-6B13-4B7B-B767-6DC30D6F0FE0}" srcOrd="0" destOrd="0" presId="urn:microsoft.com/office/officeart/2018/2/layout/IconVerticalSolidList"/>
    <dgm:cxn modelId="{334CAF8D-8DFF-48A8-9A42-851C8B26AB7B}" type="presOf" srcId="{1B18218F-9EC0-4AC0-B75B-B5DB47616D0B}" destId="{F64A9A9D-79E0-4A0B-81C6-FE1A8A5C7EB3}" srcOrd="0" destOrd="0" presId="urn:microsoft.com/office/officeart/2018/2/layout/IconVerticalSolidList"/>
    <dgm:cxn modelId="{6BCDC791-EBA6-4B80-AFE1-4735DCB37DF9}" srcId="{17EBAC39-2EE9-4A98-A596-09305885EA09}" destId="{4CF2465F-EFEC-4E7D-A221-D2036650A533}" srcOrd="4" destOrd="0" parTransId="{F325FF58-E5E0-45C6-B5DB-79BA8DCEFF5B}" sibTransId="{6D015B83-5F84-4C3B-BB92-453E599D7EA3}"/>
    <dgm:cxn modelId="{E7E26E94-8F23-4B41-B1CF-E9850FF69EFD}" srcId="{17EBAC39-2EE9-4A98-A596-09305885EA09}" destId="{45425FB3-BCF3-4F48-A840-D935D5B38867}" srcOrd="6" destOrd="0" parTransId="{C5159AC7-B718-4346-B3BA-75A1270D2807}" sibTransId="{645291E8-504B-4378-A552-B621A32A9A63}"/>
    <dgm:cxn modelId="{F227C4BA-571A-4288-94E4-68C48FE2C21B}" type="presOf" srcId="{45425FB3-BCF3-4F48-A840-D935D5B38867}" destId="{D53087AD-47B4-4B27-BBC4-3037D1677D03}" srcOrd="0" destOrd="0" presId="urn:microsoft.com/office/officeart/2018/2/layout/IconVerticalSolidList"/>
    <dgm:cxn modelId="{877B25CD-D9DC-4EA0-8A97-FC47D49C7F8D}" srcId="{17EBAC39-2EE9-4A98-A596-09305885EA09}" destId="{F22FBACF-72E9-44BF-8E6E-64920DB01116}" srcOrd="0" destOrd="0" parTransId="{C3BD615B-FD28-45B2-AA80-B0DC2C19FA3D}" sibTransId="{0CD20086-A241-4740-BC0F-102F4741A616}"/>
    <dgm:cxn modelId="{9B8321D8-5C22-4ADD-B877-4E0330DF754E}" srcId="{17EBAC39-2EE9-4A98-A596-09305885EA09}" destId="{53CF7F54-115B-414F-829E-BEB954702D04}" srcOrd="3" destOrd="0" parTransId="{4EE04549-1E51-4F9D-807A-65E0410C781C}" sibTransId="{EF2A3B37-DB8B-4E40-B604-70D2A55BC763}"/>
    <dgm:cxn modelId="{E012AAE0-C425-45BA-A625-D763DD75AF52}" type="presOf" srcId="{3B0475F2-96C7-41F2-A81C-75A6F74DAECB}" destId="{E7AD7B3B-5825-4F7C-8FE8-70724DC80EE0}" srcOrd="0" destOrd="0" presId="urn:microsoft.com/office/officeart/2018/2/layout/IconVerticalSolidList"/>
    <dgm:cxn modelId="{6456E1E0-4046-4AB3-84FE-49E0032619D7}" type="presOf" srcId="{A1295AE3-8335-4111-BE96-1627E083F926}" destId="{5A751280-4BAF-4490-ABB0-12E6E93B7914}" srcOrd="0" destOrd="0" presId="urn:microsoft.com/office/officeart/2018/2/layout/IconVerticalSolidList"/>
    <dgm:cxn modelId="{CB8B59E6-A0BC-41BE-8FCD-8395C22A78A4}" type="presOf" srcId="{17EBAC39-2EE9-4A98-A596-09305885EA09}" destId="{02B55E22-4D1A-4CB9-8FBE-E139BA97A450}" srcOrd="0" destOrd="0" presId="urn:microsoft.com/office/officeart/2018/2/layout/IconVerticalSolidList"/>
    <dgm:cxn modelId="{7BEDB089-624C-4835-98FD-1706BC69BFDB}" type="presParOf" srcId="{02B55E22-4D1A-4CB9-8FBE-E139BA97A450}" destId="{80614AB4-9119-48E6-84AE-D7ADD33DBBDE}" srcOrd="0" destOrd="0" presId="urn:microsoft.com/office/officeart/2018/2/layout/IconVerticalSolidList"/>
    <dgm:cxn modelId="{39DAE0CF-EF24-4CED-B550-5D50A11E0649}" type="presParOf" srcId="{80614AB4-9119-48E6-84AE-D7ADD33DBBDE}" destId="{F7DA804B-1938-4104-B721-A4AFE4BA7F23}" srcOrd="0" destOrd="0" presId="urn:microsoft.com/office/officeart/2018/2/layout/IconVerticalSolidList"/>
    <dgm:cxn modelId="{5899B770-712A-4B39-915D-4D8A3B5D5DC7}" type="presParOf" srcId="{80614AB4-9119-48E6-84AE-D7ADD33DBBDE}" destId="{C07664EB-E998-4431-9FA6-0C4DEE49BA37}" srcOrd="1" destOrd="0" presId="urn:microsoft.com/office/officeart/2018/2/layout/IconVerticalSolidList"/>
    <dgm:cxn modelId="{58F3C1A4-F96B-4D20-A136-735E910BB7BE}" type="presParOf" srcId="{80614AB4-9119-48E6-84AE-D7ADD33DBBDE}" destId="{1223BA83-E204-4693-AB95-EE22786A1554}" srcOrd="2" destOrd="0" presId="urn:microsoft.com/office/officeart/2018/2/layout/IconVerticalSolidList"/>
    <dgm:cxn modelId="{5D430682-A4AF-4805-98A5-8B3223C64F57}" type="presParOf" srcId="{80614AB4-9119-48E6-84AE-D7ADD33DBBDE}" destId="{48AE6ACE-AE1B-459F-A1FC-951F0EB460BF}" srcOrd="3" destOrd="0" presId="urn:microsoft.com/office/officeart/2018/2/layout/IconVerticalSolidList"/>
    <dgm:cxn modelId="{C9EEE587-0102-444C-B319-3A3CA6345E21}" type="presParOf" srcId="{02B55E22-4D1A-4CB9-8FBE-E139BA97A450}" destId="{0D0D8AA0-4D12-44C5-9798-E9F76F2C5A78}" srcOrd="1" destOrd="0" presId="urn:microsoft.com/office/officeart/2018/2/layout/IconVerticalSolidList"/>
    <dgm:cxn modelId="{BFF9EE1D-2C50-463F-B47E-FC0A36E548E4}" type="presParOf" srcId="{02B55E22-4D1A-4CB9-8FBE-E139BA97A450}" destId="{9CDD2F54-A05B-4A29-BA45-4E2698AEF399}" srcOrd="2" destOrd="0" presId="urn:microsoft.com/office/officeart/2018/2/layout/IconVerticalSolidList"/>
    <dgm:cxn modelId="{B1158F7F-ADE8-43D0-9F8D-2C85DBD53DF0}" type="presParOf" srcId="{9CDD2F54-A05B-4A29-BA45-4E2698AEF399}" destId="{9D07579D-EAF2-4D12-8B5B-FBF0CD82CBAE}" srcOrd="0" destOrd="0" presId="urn:microsoft.com/office/officeart/2018/2/layout/IconVerticalSolidList"/>
    <dgm:cxn modelId="{B1F4D198-B6CA-48B2-AB87-E2A0A830FA73}" type="presParOf" srcId="{9CDD2F54-A05B-4A29-BA45-4E2698AEF399}" destId="{D8965189-D664-4971-BD7F-459C939188C5}" srcOrd="1" destOrd="0" presId="urn:microsoft.com/office/officeart/2018/2/layout/IconVerticalSolidList"/>
    <dgm:cxn modelId="{1033DDAE-2C9B-4C94-AC11-28467EA45CBD}" type="presParOf" srcId="{9CDD2F54-A05B-4A29-BA45-4E2698AEF399}" destId="{773FC17C-33A5-4FDF-ABCB-12E8F13A75FA}" srcOrd="2" destOrd="0" presId="urn:microsoft.com/office/officeart/2018/2/layout/IconVerticalSolidList"/>
    <dgm:cxn modelId="{6988BA94-ABD2-4B2D-A17B-1130427F5485}" type="presParOf" srcId="{9CDD2F54-A05B-4A29-BA45-4E2698AEF399}" destId="{F64A9A9D-79E0-4A0B-81C6-FE1A8A5C7EB3}" srcOrd="3" destOrd="0" presId="urn:microsoft.com/office/officeart/2018/2/layout/IconVerticalSolidList"/>
    <dgm:cxn modelId="{47D9AD0F-424A-493D-AC14-B047A40C036A}" type="presParOf" srcId="{02B55E22-4D1A-4CB9-8FBE-E139BA97A450}" destId="{B94D1EB7-8EFF-4A59-9D2D-A6535FEBD64A}" srcOrd="3" destOrd="0" presId="urn:microsoft.com/office/officeart/2018/2/layout/IconVerticalSolidList"/>
    <dgm:cxn modelId="{FBF8673F-1BBA-4F25-907C-9DA7183DBA15}" type="presParOf" srcId="{02B55E22-4D1A-4CB9-8FBE-E139BA97A450}" destId="{8D1A4843-F00E-4455-A847-CB47D0E210A0}" srcOrd="4" destOrd="0" presId="urn:microsoft.com/office/officeart/2018/2/layout/IconVerticalSolidList"/>
    <dgm:cxn modelId="{464795D2-DA16-472D-93EA-943245502EC9}" type="presParOf" srcId="{8D1A4843-F00E-4455-A847-CB47D0E210A0}" destId="{7D6377D5-0233-437F-AC47-12229828FA9F}" srcOrd="0" destOrd="0" presId="urn:microsoft.com/office/officeart/2018/2/layout/IconVerticalSolidList"/>
    <dgm:cxn modelId="{3FB0B81E-483A-4F61-8130-9EC7E6C2813F}" type="presParOf" srcId="{8D1A4843-F00E-4455-A847-CB47D0E210A0}" destId="{2DCD202A-9235-4534-A57A-83F738A3A279}" srcOrd="1" destOrd="0" presId="urn:microsoft.com/office/officeart/2018/2/layout/IconVerticalSolidList"/>
    <dgm:cxn modelId="{B179B269-0035-44A6-B891-A9E13F77A015}" type="presParOf" srcId="{8D1A4843-F00E-4455-A847-CB47D0E210A0}" destId="{A6FCB302-5D3E-45D8-A8CB-B0DA023F8EF0}" srcOrd="2" destOrd="0" presId="urn:microsoft.com/office/officeart/2018/2/layout/IconVerticalSolidList"/>
    <dgm:cxn modelId="{A771001E-3723-4AA5-9327-DBFBBAA9D36F}" type="presParOf" srcId="{8D1A4843-F00E-4455-A847-CB47D0E210A0}" destId="{5A751280-4BAF-4490-ABB0-12E6E93B7914}" srcOrd="3" destOrd="0" presId="urn:microsoft.com/office/officeart/2018/2/layout/IconVerticalSolidList"/>
    <dgm:cxn modelId="{FC93458C-56A8-4757-AF5A-32935F9F7EBA}" type="presParOf" srcId="{02B55E22-4D1A-4CB9-8FBE-E139BA97A450}" destId="{963FB98A-0853-4599-A967-5B86D44874D0}" srcOrd="5" destOrd="0" presId="urn:microsoft.com/office/officeart/2018/2/layout/IconVerticalSolidList"/>
    <dgm:cxn modelId="{B2DAC2ED-E58A-46F4-A986-4E2BEDAE4CEA}" type="presParOf" srcId="{02B55E22-4D1A-4CB9-8FBE-E139BA97A450}" destId="{AAC30C90-6C26-4BA4-8849-6D56E63A8340}" srcOrd="6" destOrd="0" presId="urn:microsoft.com/office/officeart/2018/2/layout/IconVerticalSolidList"/>
    <dgm:cxn modelId="{0E8D3626-DCCF-444F-BB90-FAEC5D0F036D}" type="presParOf" srcId="{AAC30C90-6C26-4BA4-8849-6D56E63A8340}" destId="{C285877F-53FF-4BDF-B6FA-099951111FA3}" srcOrd="0" destOrd="0" presId="urn:microsoft.com/office/officeart/2018/2/layout/IconVerticalSolidList"/>
    <dgm:cxn modelId="{905A880C-17B0-4FDB-A6ED-B2102139B423}" type="presParOf" srcId="{AAC30C90-6C26-4BA4-8849-6D56E63A8340}" destId="{44B4BFEF-8BE1-4784-9B2C-59337F2806F8}" srcOrd="1" destOrd="0" presId="urn:microsoft.com/office/officeart/2018/2/layout/IconVerticalSolidList"/>
    <dgm:cxn modelId="{4D2DCB8E-2802-46D8-B743-23DCC4DD836C}" type="presParOf" srcId="{AAC30C90-6C26-4BA4-8849-6D56E63A8340}" destId="{D376B4F2-2D03-4568-81A2-129984278C94}" srcOrd="2" destOrd="0" presId="urn:microsoft.com/office/officeart/2018/2/layout/IconVerticalSolidList"/>
    <dgm:cxn modelId="{9B212AF8-1BE5-4DF0-9048-EFAA78659BD5}" type="presParOf" srcId="{AAC30C90-6C26-4BA4-8849-6D56E63A8340}" destId="{074B570B-6B13-4B7B-B767-6DC30D6F0FE0}" srcOrd="3" destOrd="0" presId="urn:microsoft.com/office/officeart/2018/2/layout/IconVerticalSolidList"/>
    <dgm:cxn modelId="{DEF47171-D516-457E-83EE-6AE6415C51FB}" type="presParOf" srcId="{02B55E22-4D1A-4CB9-8FBE-E139BA97A450}" destId="{080A8406-02CD-43AC-A249-CE961A2C95E9}" srcOrd="7" destOrd="0" presId="urn:microsoft.com/office/officeart/2018/2/layout/IconVerticalSolidList"/>
    <dgm:cxn modelId="{9D9BB0D4-2194-4147-8DFE-36B3DFE06A79}" type="presParOf" srcId="{02B55E22-4D1A-4CB9-8FBE-E139BA97A450}" destId="{28310F77-3971-4324-A91A-060A4FE6BEBC}" srcOrd="8" destOrd="0" presId="urn:microsoft.com/office/officeart/2018/2/layout/IconVerticalSolidList"/>
    <dgm:cxn modelId="{D22A283F-CDF5-453A-BFF4-3C6A8934798F}" type="presParOf" srcId="{28310F77-3971-4324-A91A-060A4FE6BEBC}" destId="{313EC0D9-D9E4-4861-A5E6-6D67EF47445F}" srcOrd="0" destOrd="0" presId="urn:microsoft.com/office/officeart/2018/2/layout/IconVerticalSolidList"/>
    <dgm:cxn modelId="{25CC4708-81E8-480F-B498-21B2D73BF4FB}" type="presParOf" srcId="{28310F77-3971-4324-A91A-060A4FE6BEBC}" destId="{AB3621FB-A595-410F-9CC6-F0928F98D9BA}" srcOrd="1" destOrd="0" presId="urn:microsoft.com/office/officeart/2018/2/layout/IconVerticalSolidList"/>
    <dgm:cxn modelId="{CA7FFED9-C707-4677-8DA6-69535EC56F57}" type="presParOf" srcId="{28310F77-3971-4324-A91A-060A4FE6BEBC}" destId="{43DF7B77-03B1-400D-AB67-09857FAE5E87}" srcOrd="2" destOrd="0" presId="urn:microsoft.com/office/officeart/2018/2/layout/IconVerticalSolidList"/>
    <dgm:cxn modelId="{F4B5BB2A-9FAC-40AE-AECD-46FC088220D0}" type="presParOf" srcId="{28310F77-3971-4324-A91A-060A4FE6BEBC}" destId="{8F9BE3CA-29F0-4F09-BBC1-7CDB0DAF86A4}" srcOrd="3" destOrd="0" presId="urn:microsoft.com/office/officeart/2018/2/layout/IconVerticalSolidList"/>
    <dgm:cxn modelId="{72A48F67-33AD-4E75-89F3-E8E358F5ACB8}" type="presParOf" srcId="{02B55E22-4D1A-4CB9-8FBE-E139BA97A450}" destId="{34A592CC-72F8-4E74-93DF-08AC1582E28A}" srcOrd="9" destOrd="0" presId="urn:microsoft.com/office/officeart/2018/2/layout/IconVerticalSolidList"/>
    <dgm:cxn modelId="{49AC6A33-A911-4765-8BB7-1D050C5A4C9A}" type="presParOf" srcId="{02B55E22-4D1A-4CB9-8FBE-E139BA97A450}" destId="{7442A49D-C362-4E76-A0C3-E6C883E43972}" srcOrd="10" destOrd="0" presId="urn:microsoft.com/office/officeart/2018/2/layout/IconVerticalSolidList"/>
    <dgm:cxn modelId="{23C8AAFE-5E52-478C-9091-189F2F07705E}" type="presParOf" srcId="{7442A49D-C362-4E76-A0C3-E6C883E43972}" destId="{1A32E6C5-48D0-441A-A727-30DF51F229B4}" srcOrd="0" destOrd="0" presId="urn:microsoft.com/office/officeart/2018/2/layout/IconVerticalSolidList"/>
    <dgm:cxn modelId="{472CE59E-C2B3-4B97-9C8E-9A5630C47938}" type="presParOf" srcId="{7442A49D-C362-4E76-A0C3-E6C883E43972}" destId="{17176125-E760-41D0-93FC-23D84A127B5F}" srcOrd="1" destOrd="0" presId="urn:microsoft.com/office/officeart/2018/2/layout/IconVerticalSolidList"/>
    <dgm:cxn modelId="{D3CAAFDA-E72D-42A9-9C79-824F6F54012E}" type="presParOf" srcId="{7442A49D-C362-4E76-A0C3-E6C883E43972}" destId="{302F6FBE-5408-4DE2-B3E8-B28630B1EF6B}" srcOrd="2" destOrd="0" presId="urn:microsoft.com/office/officeart/2018/2/layout/IconVerticalSolidList"/>
    <dgm:cxn modelId="{E16499C9-E5BF-4247-A02B-D04494280223}" type="presParOf" srcId="{7442A49D-C362-4E76-A0C3-E6C883E43972}" destId="{E7AD7B3B-5825-4F7C-8FE8-70724DC80EE0}" srcOrd="3" destOrd="0" presId="urn:microsoft.com/office/officeart/2018/2/layout/IconVerticalSolidList"/>
    <dgm:cxn modelId="{88DC2722-C297-4358-A884-A46404F26D72}" type="presParOf" srcId="{02B55E22-4D1A-4CB9-8FBE-E139BA97A450}" destId="{D1A6076C-5E12-449C-8ACD-1621D9C064CE}" srcOrd="11" destOrd="0" presId="urn:microsoft.com/office/officeart/2018/2/layout/IconVerticalSolidList"/>
    <dgm:cxn modelId="{3EF3F2F0-C19A-4527-88A4-A3281D6A9931}" type="presParOf" srcId="{02B55E22-4D1A-4CB9-8FBE-E139BA97A450}" destId="{117B1E00-CE36-4B3A-BD4B-017031056501}" srcOrd="12" destOrd="0" presId="urn:microsoft.com/office/officeart/2018/2/layout/IconVerticalSolidList"/>
    <dgm:cxn modelId="{0E001C73-8FD9-4A79-9CD7-A70E44710398}" type="presParOf" srcId="{117B1E00-CE36-4B3A-BD4B-017031056501}" destId="{FCC0EA8A-6CC1-4ECA-924E-D1F8FC0A6DE4}" srcOrd="0" destOrd="0" presId="urn:microsoft.com/office/officeart/2018/2/layout/IconVerticalSolidList"/>
    <dgm:cxn modelId="{9BA00B20-2748-4A53-B706-888998996FDB}" type="presParOf" srcId="{117B1E00-CE36-4B3A-BD4B-017031056501}" destId="{1D6BA026-8EE4-4AF2-B14A-2B1CDD9946A4}" srcOrd="1" destOrd="0" presId="urn:microsoft.com/office/officeart/2018/2/layout/IconVerticalSolidList"/>
    <dgm:cxn modelId="{B4AB8B35-7114-438A-85F1-DD6717865889}" type="presParOf" srcId="{117B1E00-CE36-4B3A-BD4B-017031056501}" destId="{1D102D53-69FF-45FC-AA40-BAE06EC74A9C}" srcOrd="2" destOrd="0" presId="urn:microsoft.com/office/officeart/2018/2/layout/IconVerticalSolidList"/>
    <dgm:cxn modelId="{68A6B7B8-8C12-4A3C-AD47-5ABA5CC6A6D9}" type="presParOf" srcId="{117B1E00-CE36-4B3A-BD4B-017031056501}" destId="{D53087AD-47B4-4B27-BBC4-3037D1677D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DD8AA0-EA96-470C-8941-FE78976F7A3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AA594F6-A70D-4B01-983E-C519E9D3225C}">
      <dgm:prSet/>
      <dgm:spPr/>
      <dgm:t>
        <a:bodyPr/>
        <a:lstStyle/>
        <a:p>
          <a:r>
            <a:rPr lang="es-ES"/>
            <a:t>Parte importante dentro de un robot</a:t>
          </a:r>
          <a:endParaRPr lang="en-US"/>
        </a:p>
      </dgm:t>
    </dgm:pt>
    <dgm:pt modelId="{7E2BFE58-50D7-41A7-83C7-1D77A83BD8E9}" type="parTrans" cxnId="{5142992F-6F65-4A10-B0E6-2BDD8F342768}">
      <dgm:prSet/>
      <dgm:spPr/>
      <dgm:t>
        <a:bodyPr/>
        <a:lstStyle/>
        <a:p>
          <a:endParaRPr lang="en-US"/>
        </a:p>
      </dgm:t>
    </dgm:pt>
    <dgm:pt modelId="{3E22AB87-65B3-49B4-8083-CD9FF618DE32}" type="sibTrans" cxnId="{5142992F-6F65-4A10-B0E6-2BDD8F342768}">
      <dgm:prSet/>
      <dgm:spPr/>
      <dgm:t>
        <a:bodyPr/>
        <a:lstStyle/>
        <a:p>
          <a:endParaRPr lang="en-US"/>
        </a:p>
      </dgm:t>
    </dgm:pt>
    <dgm:pt modelId="{7DB7320A-F8BB-4AE6-B454-B39B9C4F494D}">
      <dgm:prSet/>
      <dgm:spPr/>
      <dgm:t>
        <a:bodyPr/>
        <a:lstStyle/>
        <a:p>
          <a:r>
            <a:rPr lang="es-ES" dirty="0"/>
            <a:t>Recoge información de los sensores, se interpreta y manda la información a los actuadores</a:t>
          </a:r>
          <a:endParaRPr lang="en-US" dirty="0"/>
        </a:p>
      </dgm:t>
    </dgm:pt>
    <dgm:pt modelId="{608177D3-3561-413C-9231-E36C2BC36E83}" type="parTrans" cxnId="{7C28B24F-5D46-4261-9663-21C180124C47}">
      <dgm:prSet/>
      <dgm:spPr/>
      <dgm:t>
        <a:bodyPr/>
        <a:lstStyle/>
        <a:p>
          <a:endParaRPr lang="en-US"/>
        </a:p>
      </dgm:t>
    </dgm:pt>
    <dgm:pt modelId="{6AB6CD74-4104-4C90-9646-5FEC62BC6D98}" type="sibTrans" cxnId="{7C28B24F-5D46-4261-9663-21C180124C47}">
      <dgm:prSet/>
      <dgm:spPr/>
      <dgm:t>
        <a:bodyPr/>
        <a:lstStyle/>
        <a:p>
          <a:endParaRPr lang="en-US"/>
        </a:p>
      </dgm:t>
    </dgm:pt>
    <dgm:pt modelId="{A40C561D-5861-4C26-A775-C25F1142534A}">
      <dgm:prSet/>
      <dgm:spPr/>
      <dgm:t>
        <a:bodyPr/>
        <a:lstStyle/>
        <a:p>
          <a:r>
            <a:rPr lang="es-ES"/>
            <a:t>Tres métodos principales/fases: Go, Search y Back</a:t>
          </a:r>
          <a:endParaRPr lang="en-US"/>
        </a:p>
      </dgm:t>
    </dgm:pt>
    <dgm:pt modelId="{661FDC4D-DE5E-4AD9-A6A9-567A12A89C6E}" type="parTrans" cxnId="{49366888-0901-4136-98FF-5B26B5B743EE}">
      <dgm:prSet/>
      <dgm:spPr/>
      <dgm:t>
        <a:bodyPr/>
        <a:lstStyle/>
        <a:p>
          <a:endParaRPr lang="en-US"/>
        </a:p>
      </dgm:t>
    </dgm:pt>
    <dgm:pt modelId="{D515AB55-0A89-4727-BE25-E301D658FFED}" type="sibTrans" cxnId="{49366888-0901-4136-98FF-5B26B5B743EE}">
      <dgm:prSet/>
      <dgm:spPr/>
      <dgm:t>
        <a:bodyPr/>
        <a:lstStyle/>
        <a:p>
          <a:endParaRPr lang="en-US"/>
        </a:p>
      </dgm:t>
    </dgm:pt>
    <dgm:pt modelId="{8713F94E-2196-4B33-BBA7-692C832A1839}" type="pres">
      <dgm:prSet presAssocID="{5FDD8AA0-EA96-470C-8941-FE78976F7A3C}" presName="root" presStyleCnt="0">
        <dgm:presLayoutVars>
          <dgm:dir/>
          <dgm:resizeHandles val="exact"/>
        </dgm:presLayoutVars>
      </dgm:prSet>
      <dgm:spPr/>
    </dgm:pt>
    <dgm:pt modelId="{4DE1BB8C-A09B-49E5-ABB1-DF44E81F1EF1}" type="pres">
      <dgm:prSet presAssocID="{EAA594F6-A70D-4B01-983E-C519E9D3225C}" presName="compNode" presStyleCnt="0"/>
      <dgm:spPr/>
    </dgm:pt>
    <dgm:pt modelId="{A02E22B7-B988-41CC-83E5-94076BA3567A}" type="pres">
      <dgm:prSet presAssocID="{EAA594F6-A70D-4B01-983E-C519E9D3225C}" presName="bgRect" presStyleLbl="bgShp" presStyleIdx="0" presStyleCnt="3"/>
      <dgm:spPr/>
    </dgm:pt>
    <dgm:pt modelId="{611969EC-8410-4909-BE6B-E0A32E815BFD}" type="pres">
      <dgm:prSet presAssocID="{EAA594F6-A70D-4B01-983E-C519E9D3225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036F10B-7CAC-420D-9129-69DFDC2BBAD1}" type="pres">
      <dgm:prSet presAssocID="{EAA594F6-A70D-4B01-983E-C519E9D3225C}" presName="spaceRect" presStyleCnt="0"/>
      <dgm:spPr/>
    </dgm:pt>
    <dgm:pt modelId="{2A65E61D-E554-478C-B169-E82AE4632052}" type="pres">
      <dgm:prSet presAssocID="{EAA594F6-A70D-4B01-983E-C519E9D3225C}" presName="parTx" presStyleLbl="revTx" presStyleIdx="0" presStyleCnt="3">
        <dgm:presLayoutVars>
          <dgm:chMax val="0"/>
          <dgm:chPref val="0"/>
        </dgm:presLayoutVars>
      </dgm:prSet>
      <dgm:spPr/>
    </dgm:pt>
    <dgm:pt modelId="{7F2F6555-0CF2-4A38-AE7E-7B5384BC5503}" type="pres">
      <dgm:prSet presAssocID="{3E22AB87-65B3-49B4-8083-CD9FF618DE32}" presName="sibTrans" presStyleCnt="0"/>
      <dgm:spPr/>
    </dgm:pt>
    <dgm:pt modelId="{BD398C70-A036-40C6-9327-5D02E81E53B2}" type="pres">
      <dgm:prSet presAssocID="{7DB7320A-F8BB-4AE6-B454-B39B9C4F494D}" presName="compNode" presStyleCnt="0"/>
      <dgm:spPr/>
    </dgm:pt>
    <dgm:pt modelId="{C7F519A7-77F9-4080-A6C8-7EF7B08B175A}" type="pres">
      <dgm:prSet presAssocID="{7DB7320A-F8BB-4AE6-B454-B39B9C4F494D}" presName="bgRect" presStyleLbl="bgShp" presStyleIdx="1" presStyleCnt="3"/>
      <dgm:spPr/>
    </dgm:pt>
    <dgm:pt modelId="{2EA70D8E-739C-46DE-A398-4FAF3D02CFF9}" type="pres">
      <dgm:prSet presAssocID="{7DB7320A-F8BB-4AE6-B454-B39B9C4F49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C226583-44DB-454C-9D52-AA565ED5376A}" type="pres">
      <dgm:prSet presAssocID="{7DB7320A-F8BB-4AE6-B454-B39B9C4F494D}" presName="spaceRect" presStyleCnt="0"/>
      <dgm:spPr/>
    </dgm:pt>
    <dgm:pt modelId="{2F85F9BC-8AD1-4A62-9E91-30376883B00F}" type="pres">
      <dgm:prSet presAssocID="{7DB7320A-F8BB-4AE6-B454-B39B9C4F494D}" presName="parTx" presStyleLbl="revTx" presStyleIdx="1" presStyleCnt="3">
        <dgm:presLayoutVars>
          <dgm:chMax val="0"/>
          <dgm:chPref val="0"/>
        </dgm:presLayoutVars>
      </dgm:prSet>
      <dgm:spPr/>
    </dgm:pt>
    <dgm:pt modelId="{6C5EB73A-14EC-4000-B904-0F292D8E767C}" type="pres">
      <dgm:prSet presAssocID="{6AB6CD74-4104-4C90-9646-5FEC62BC6D98}" presName="sibTrans" presStyleCnt="0"/>
      <dgm:spPr/>
    </dgm:pt>
    <dgm:pt modelId="{C00BAABD-446B-4148-99F8-BD92DA82E2A6}" type="pres">
      <dgm:prSet presAssocID="{A40C561D-5861-4C26-A775-C25F1142534A}" presName="compNode" presStyleCnt="0"/>
      <dgm:spPr/>
    </dgm:pt>
    <dgm:pt modelId="{738ACA38-288A-4AC9-B8BC-9E1240E75385}" type="pres">
      <dgm:prSet presAssocID="{A40C561D-5861-4C26-A775-C25F1142534A}" presName="bgRect" presStyleLbl="bgShp" presStyleIdx="2" presStyleCnt="3"/>
      <dgm:spPr/>
    </dgm:pt>
    <dgm:pt modelId="{1A613208-C790-4446-9F28-5038E3F47B5E}" type="pres">
      <dgm:prSet presAssocID="{A40C561D-5861-4C26-A775-C25F114253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írculos con flechas"/>
        </a:ext>
      </dgm:extLst>
    </dgm:pt>
    <dgm:pt modelId="{08725988-FBFA-4119-AA1B-7742FF41A936}" type="pres">
      <dgm:prSet presAssocID="{A40C561D-5861-4C26-A775-C25F1142534A}" presName="spaceRect" presStyleCnt="0"/>
      <dgm:spPr/>
    </dgm:pt>
    <dgm:pt modelId="{52605D0A-7558-4709-9422-C8C793C61EB1}" type="pres">
      <dgm:prSet presAssocID="{A40C561D-5861-4C26-A775-C25F1142534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142992F-6F65-4A10-B0E6-2BDD8F342768}" srcId="{5FDD8AA0-EA96-470C-8941-FE78976F7A3C}" destId="{EAA594F6-A70D-4B01-983E-C519E9D3225C}" srcOrd="0" destOrd="0" parTransId="{7E2BFE58-50D7-41A7-83C7-1D77A83BD8E9}" sibTransId="{3E22AB87-65B3-49B4-8083-CD9FF618DE32}"/>
    <dgm:cxn modelId="{8D2B0E60-A1E7-43A2-8A6E-F31E7268BBBB}" type="presOf" srcId="{EAA594F6-A70D-4B01-983E-C519E9D3225C}" destId="{2A65E61D-E554-478C-B169-E82AE4632052}" srcOrd="0" destOrd="0" presId="urn:microsoft.com/office/officeart/2018/2/layout/IconVerticalSolidList"/>
    <dgm:cxn modelId="{7C28B24F-5D46-4261-9663-21C180124C47}" srcId="{5FDD8AA0-EA96-470C-8941-FE78976F7A3C}" destId="{7DB7320A-F8BB-4AE6-B454-B39B9C4F494D}" srcOrd="1" destOrd="0" parTransId="{608177D3-3561-413C-9231-E36C2BC36E83}" sibTransId="{6AB6CD74-4104-4C90-9646-5FEC62BC6D98}"/>
    <dgm:cxn modelId="{CC919E71-DAF3-49F8-8AFF-F91E210E61B4}" type="presOf" srcId="{7DB7320A-F8BB-4AE6-B454-B39B9C4F494D}" destId="{2F85F9BC-8AD1-4A62-9E91-30376883B00F}" srcOrd="0" destOrd="0" presId="urn:microsoft.com/office/officeart/2018/2/layout/IconVerticalSolidList"/>
    <dgm:cxn modelId="{D50BD287-FC67-4A87-91D2-E8A09A1397FA}" type="presOf" srcId="{A40C561D-5861-4C26-A775-C25F1142534A}" destId="{52605D0A-7558-4709-9422-C8C793C61EB1}" srcOrd="0" destOrd="0" presId="urn:microsoft.com/office/officeart/2018/2/layout/IconVerticalSolidList"/>
    <dgm:cxn modelId="{49366888-0901-4136-98FF-5B26B5B743EE}" srcId="{5FDD8AA0-EA96-470C-8941-FE78976F7A3C}" destId="{A40C561D-5861-4C26-A775-C25F1142534A}" srcOrd="2" destOrd="0" parTransId="{661FDC4D-DE5E-4AD9-A6A9-567A12A89C6E}" sibTransId="{D515AB55-0A89-4727-BE25-E301D658FFED}"/>
    <dgm:cxn modelId="{4D0BD0D6-4ABF-4115-BA2D-FB418747608C}" type="presOf" srcId="{5FDD8AA0-EA96-470C-8941-FE78976F7A3C}" destId="{8713F94E-2196-4B33-BBA7-692C832A1839}" srcOrd="0" destOrd="0" presId="urn:microsoft.com/office/officeart/2018/2/layout/IconVerticalSolidList"/>
    <dgm:cxn modelId="{7815F5F4-0B0C-48E9-BCBD-9257A47EAFA1}" type="presParOf" srcId="{8713F94E-2196-4B33-BBA7-692C832A1839}" destId="{4DE1BB8C-A09B-49E5-ABB1-DF44E81F1EF1}" srcOrd="0" destOrd="0" presId="urn:microsoft.com/office/officeart/2018/2/layout/IconVerticalSolidList"/>
    <dgm:cxn modelId="{C7E2B435-A832-48BE-BF2F-60D69E67BDBA}" type="presParOf" srcId="{4DE1BB8C-A09B-49E5-ABB1-DF44E81F1EF1}" destId="{A02E22B7-B988-41CC-83E5-94076BA3567A}" srcOrd="0" destOrd="0" presId="urn:microsoft.com/office/officeart/2018/2/layout/IconVerticalSolidList"/>
    <dgm:cxn modelId="{4C9700A4-69EA-4F07-B403-BD99DDA8CC5A}" type="presParOf" srcId="{4DE1BB8C-A09B-49E5-ABB1-DF44E81F1EF1}" destId="{611969EC-8410-4909-BE6B-E0A32E815BFD}" srcOrd="1" destOrd="0" presId="urn:microsoft.com/office/officeart/2018/2/layout/IconVerticalSolidList"/>
    <dgm:cxn modelId="{F8DFAAFC-9E09-43DF-AEDA-7767D274D461}" type="presParOf" srcId="{4DE1BB8C-A09B-49E5-ABB1-DF44E81F1EF1}" destId="{0036F10B-7CAC-420D-9129-69DFDC2BBAD1}" srcOrd="2" destOrd="0" presId="urn:microsoft.com/office/officeart/2018/2/layout/IconVerticalSolidList"/>
    <dgm:cxn modelId="{2E3470EF-4EDE-4C60-85A4-39337E1BC8FF}" type="presParOf" srcId="{4DE1BB8C-A09B-49E5-ABB1-DF44E81F1EF1}" destId="{2A65E61D-E554-478C-B169-E82AE4632052}" srcOrd="3" destOrd="0" presId="urn:microsoft.com/office/officeart/2018/2/layout/IconVerticalSolidList"/>
    <dgm:cxn modelId="{01FDAFF6-9536-4507-BD69-BE6EEF3B65D1}" type="presParOf" srcId="{8713F94E-2196-4B33-BBA7-692C832A1839}" destId="{7F2F6555-0CF2-4A38-AE7E-7B5384BC5503}" srcOrd="1" destOrd="0" presId="urn:microsoft.com/office/officeart/2018/2/layout/IconVerticalSolidList"/>
    <dgm:cxn modelId="{86336202-744C-4C75-B1D2-FCD32C63B655}" type="presParOf" srcId="{8713F94E-2196-4B33-BBA7-692C832A1839}" destId="{BD398C70-A036-40C6-9327-5D02E81E53B2}" srcOrd="2" destOrd="0" presId="urn:microsoft.com/office/officeart/2018/2/layout/IconVerticalSolidList"/>
    <dgm:cxn modelId="{922F3DEE-7221-4AB4-9880-710B2EFE7956}" type="presParOf" srcId="{BD398C70-A036-40C6-9327-5D02E81E53B2}" destId="{C7F519A7-77F9-4080-A6C8-7EF7B08B175A}" srcOrd="0" destOrd="0" presId="urn:microsoft.com/office/officeart/2018/2/layout/IconVerticalSolidList"/>
    <dgm:cxn modelId="{E608AB8D-9E3A-4DEE-B0F1-598FBFA58046}" type="presParOf" srcId="{BD398C70-A036-40C6-9327-5D02E81E53B2}" destId="{2EA70D8E-739C-46DE-A398-4FAF3D02CFF9}" srcOrd="1" destOrd="0" presId="urn:microsoft.com/office/officeart/2018/2/layout/IconVerticalSolidList"/>
    <dgm:cxn modelId="{78AAA23C-0663-46BE-8960-C67DE06CC08E}" type="presParOf" srcId="{BD398C70-A036-40C6-9327-5D02E81E53B2}" destId="{8C226583-44DB-454C-9D52-AA565ED5376A}" srcOrd="2" destOrd="0" presId="urn:microsoft.com/office/officeart/2018/2/layout/IconVerticalSolidList"/>
    <dgm:cxn modelId="{900A0728-57F4-4FA8-BD4F-850E72C36CE3}" type="presParOf" srcId="{BD398C70-A036-40C6-9327-5D02E81E53B2}" destId="{2F85F9BC-8AD1-4A62-9E91-30376883B00F}" srcOrd="3" destOrd="0" presId="urn:microsoft.com/office/officeart/2018/2/layout/IconVerticalSolidList"/>
    <dgm:cxn modelId="{83472731-7E44-41EB-9892-AAC69F4964E5}" type="presParOf" srcId="{8713F94E-2196-4B33-BBA7-692C832A1839}" destId="{6C5EB73A-14EC-4000-B904-0F292D8E767C}" srcOrd="3" destOrd="0" presId="urn:microsoft.com/office/officeart/2018/2/layout/IconVerticalSolidList"/>
    <dgm:cxn modelId="{8EF6BA67-89C0-494F-B659-D5E009F44EE3}" type="presParOf" srcId="{8713F94E-2196-4B33-BBA7-692C832A1839}" destId="{C00BAABD-446B-4148-99F8-BD92DA82E2A6}" srcOrd="4" destOrd="0" presId="urn:microsoft.com/office/officeart/2018/2/layout/IconVerticalSolidList"/>
    <dgm:cxn modelId="{FD90B11F-CDEC-4537-87E2-BA8E201B9E5E}" type="presParOf" srcId="{C00BAABD-446B-4148-99F8-BD92DA82E2A6}" destId="{738ACA38-288A-4AC9-B8BC-9E1240E75385}" srcOrd="0" destOrd="0" presId="urn:microsoft.com/office/officeart/2018/2/layout/IconVerticalSolidList"/>
    <dgm:cxn modelId="{99D24BE0-B67D-42FE-9C38-36F64522BC98}" type="presParOf" srcId="{C00BAABD-446B-4148-99F8-BD92DA82E2A6}" destId="{1A613208-C790-4446-9F28-5038E3F47B5E}" srcOrd="1" destOrd="0" presId="urn:microsoft.com/office/officeart/2018/2/layout/IconVerticalSolidList"/>
    <dgm:cxn modelId="{F38D45A6-5120-4E09-B7D3-428DB323EE88}" type="presParOf" srcId="{C00BAABD-446B-4148-99F8-BD92DA82E2A6}" destId="{08725988-FBFA-4119-AA1B-7742FF41A936}" srcOrd="2" destOrd="0" presId="urn:microsoft.com/office/officeart/2018/2/layout/IconVerticalSolidList"/>
    <dgm:cxn modelId="{C3521F3D-9470-4AC1-A894-429142F2E4EE}" type="presParOf" srcId="{C00BAABD-446B-4148-99F8-BD92DA82E2A6}" destId="{52605D0A-7558-4709-9422-C8C793C61E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0D9CCA-C964-4377-AFBE-6EDE0E931FB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A817F8B-C1F5-4DAC-9142-B3685421BBA9}">
      <dgm:prSet/>
      <dgm:spPr/>
      <dgm:t>
        <a:bodyPr/>
        <a:lstStyle/>
        <a:p>
          <a:r>
            <a:rPr lang="es-ES"/>
            <a:t>Tiempo de simulación no muy adecuado</a:t>
          </a:r>
          <a:endParaRPr lang="en-US"/>
        </a:p>
      </dgm:t>
    </dgm:pt>
    <dgm:pt modelId="{155D4A20-ACAF-484E-B4DA-2F2A38A7F66F}" type="parTrans" cxnId="{6407261B-686C-4597-8703-5C496BE46BCF}">
      <dgm:prSet/>
      <dgm:spPr/>
      <dgm:t>
        <a:bodyPr/>
        <a:lstStyle/>
        <a:p>
          <a:endParaRPr lang="en-US"/>
        </a:p>
      </dgm:t>
    </dgm:pt>
    <dgm:pt modelId="{A57004DC-F472-40EA-A244-EB632F0F7B6A}" type="sibTrans" cxnId="{6407261B-686C-4597-8703-5C496BE46BCF}">
      <dgm:prSet/>
      <dgm:spPr/>
      <dgm:t>
        <a:bodyPr/>
        <a:lstStyle/>
        <a:p>
          <a:endParaRPr lang="en-US"/>
        </a:p>
      </dgm:t>
    </dgm:pt>
    <dgm:pt modelId="{6DD5F6E2-A4C1-407C-BFD1-4C6027DA846E}">
      <dgm:prSet/>
      <dgm:spPr/>
      <dgm:t>
        <a:bodyPr/>
        <a:lstStyle/>
        <a:p>
          <a:r>
            <a:rPr lang="es-ES"/>
            <a:t>Golpes mínimos pero con errores de orientación</a:t>
          </a:r>
          <a:endParaRPr lang="en-US"/>
        </a:p>
      </dgm:t>
    </dgm:pt>
    <dgm:pt modelId="{DFEB4448-0DC6-4E1E-A4D7-E2C21EA19B62}" type="parTrans" cxnId="{EA0405F2-E0F4-4C48-A28E-B791DEE44A38}">
      <dgm:prSet/>
      <dgm:spPr/>
      <dgm:t>
        <a:bodyPr/>
        <a:lstStyle/>
        <a:p>
          <a:endParaRPr lang="en-US"/>
        </a:p>
      </dgm:t>
    </dgm:pt>
    <dgm:pt modelId="{50AA9D98-0245-4F8C-AECD-5352C2E0BFB1}" type="sibTrans" cxnId="{EA0405F2-E0F4-4C48-A28E-B791DEE44A38}">
      <dgm:prSet/>
      <dgm:spPr/>
      <dgm:t>
        <a:bodyPr/>
        <a:lstStyle/>
        <a:p>
          <a:endParaRPr lang="en-US"/>
        </a:p>
      </dgm:t>
    </dgm:pt>
    <dgm:pt modelId="{EEFB7AB7-D5D9-4BF9-A089-A579B19112BB}">
      <dgm:prSet/>
      <dgm:spPr/>
      <dgm:t>
        <a:bodyPr/>
        <a:lstStyle/>
        <a:p>
          <a:r>
            <a:rPr lang="es-ES"/>
            <a:t>Ruido y baja precisión en sensores</a:t>
          </a:r>
          <a:endParaRPr lang="en-US"/>
        </a:p>
      </dgm:t>
    </dgm:pt>
    <dgm:pt modelId="{4C7BF5A0-4822-4A26-B77E-4E572886D44F}" type="parTrans" cxnId="{C7C7A58E-26D3-4E0C-BB07-C2ADBF27C73F}">
      <dgm:prSet/>
      <dgm:spPr/>
      <dgm:t>
        <a:bodyPr/>
        <a:lstStyle/>
        <a:p>
          <a:endParaRPr lang="en-US"/>
        </a:p>
      </dgm:t>
    </dgm:pt>
    <dgm:pt modelId="{D871F974-0C90-4FA3-B36E-CA58DBF5E9C2}" type="sibTrans" cxnId="{C7C7A58E-26D3-4E0C-BB07-C2ADBF27C73F}">
      <dgm:prSet/>
      <dgm:spPr/>
      <dgm:t>
        <a:bodyPr/>
        <a:lstStyle/>
        <a:p>
          <a:endParaRPr lang="en-US"/>
        </a:p>
      </dgm:t>
    </dgm:pt>
    <dgm:pt modelId="{D9220258-EBF5-483C-A777-06FB698FBE85}">
      <dgm:prSet/>
      <dgm:spPr/>
      <dgm:t>
        <a:bodyPr/>
        <a:lstStyle/>
        <a:p>
          <a:r>
            <a:rPr lang="es-ES"/>
            <a:t>Problemas con el mapa 7</a:t>
          </a:r>
          <a:endParaRPr lang="en-US"/>
        </a:p>
      </dgm:t>
    </dgm:pt>
    <dgm:pt modelId="{1EAA4923-EB6F-44C3-9350-74D5B3D76882}" type="parTrans" cxnId="{9B702785-E9F9-418C-A9EA-8E8315E0FC94}">
      <dgm:prSet/>
      <dgm:spPr/>
      <dgm:t>
        <a:bodyPr/>
        <a:lstStyle/>
        <a:p>
          <a:endParaRPr lang="en-US"/>
        </a:p>
      </dgm:t>
    </dgm:pt>
    <dgm:pt modelId="{550AD639-5223-4B35-A36D-0879F13F95F5}" type="sibTrans" cxnId="{9B702785-E9F9-418C-A9EA-8E8315E0FC94}">
      <dgm:prSet/>
      <dgm:spPr/>
      <dgm:t>
        <a:bodyPr/>
        <a:lstStyle/>
        <a:p>
          <a:endParaRPr lang="en-US"/>
        </a:p>
      </dgm:t>
    </dgm:pt>
    <dgm:pt modelId="{7BC2615F-629B-4BA6-A752-1DDAC096C27C}">
      <dgm:prSet/>
      <dgm:spPr/>
      <dgm:t>
        <a:bodyPr/>
        <a:lstStyle/>
        <a:p>
          <a:r>
            <a:rPr lang="es-ES"/>
            <a:t>Realización de la practica correctamente</a:t>
          </a:r>
          <a:endParaRPr lang="en-US"/>
        </a:p>
      </dgm:t>
    </dgm:pt>
    <dgm:pt modelId="{D6F75457-1D6B-4935-866E-932547583328}" type="parTrans" cxnId="{A0081B04-07D7-4697-81D1-EBFD5B7FDC5E}">
      <dgm:prSet/>
      <dgm:spPr/>
      <dgm:t>
        <a:bodyPr/>
        <a:lstStyle/>
        <a:p>
          <a:endParaRPr lang="en-US"/>
        </a:p>
      </dgm:t>
    </dgm:pt>
    <dgm:pt modelId="{0590BE89-46CD-4B91-A3DB-23E315472FD2}" type="sibTrans" cxnId="{A0081B04-07D7-4697-81D1-EBFD5B7FDC5E}">
      <dgm:prSet/>
      <dgm:spPr/>
      <dgm:t>
        <a:bodyPr/>
        <a:lstStyle/>
        <a:p>
          <a:endParaRPr lang="en-US"/>
        </a:p>
      </dgm:t>
    </dgm:pt>
    <dgm:pt modelId="{79E4A2D0-82C9-406A-A7C5-B10FA78A7102}" type="pres">
      <dgm:prSet presAssocID="{140D9CCA-C964-4377-AFBE-6EDE0E931FB6}" presName="root" presStyleCnt="0">
        <dgm:presLayoutVars>
          <dgm:dir/>
          <dgm:resizeHandles val="exact"/>
        </dgm:presLayoutVars>
      </dgm:prSet>
      <dgm:spPr/>
    </dgm:pt>
    <dgm:pt modelId="{FD1CE1E3-6AB6-41B9-BA83-5B59A7778D5B}" type="pres">
      <dgm:prSet presAssocID="{4A817F8B-C1F5-4DAC-9142-B3685421BBA9}" presName="compNode" presStyleCnt="0"/>
      <dgm:spPr/>
    </dgm:pt>
    <dgm:pt modelId="{74A8C670-6F94-4FF4-9B19-3E1451C85FCA}" type="pres">
      <dgm:prSet presAssocID="{4A817F8B-C1F5-4DAC-9142-B3685421BBA9}" presName="bgRect" presStyleLbl="bgShp" presStyleIdx="0" presStyleCnt="5"/>
      <dgm:spPr/>
    </dgm:pt>
    <dgm:pt modelId="{43443B2B-4A47-40AE-A6C7-6E0D55AE3467}" type="pres">
      <dgm:prSet presAssocID="{4A817F8B-C1F5-4DAC-9142-B3685421BBA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AEE81CC7-AC1B-45CB-A517-8EBB001C0A42}" type="pres">
      <dgm:prSet presAssocID="{4A817F8B-C1F5-4DAC-9142-B3685421BBA9}" presName="spaceRect" presStyleCnt="0"/>
      <dgm:spPr/>
    </dgm:pt>
    <dgm:pt modelId="{BDB29378-1515-480B-A814-6171F2969085}" type="pres">
      <dgm:prSet presAssocID="{4A817F8B-C1F5-4DAC-9142-B3685421BBA9}" presName="parTx" presStyleLbl="revTx" presStyleIdx="0" presStyleCnt="5">
        <dgm:presLayoutVars>
          <dgm:chMax val="0"/>
          <dgm:chPref val="0"/>
        </dgm:presLayoutVars>
      </dgm:prSet>
      <dgm:spPr/>
    </dgm:pt>
    <dgm:pt modelId="{39A73DDA-5E5E-4DDA-9225-14DF3001B8D4}" type="pres">
      <dgm:prSet presAssocID="{A57004DC-F472-40EA-A244-EB632F0F7B6A}" presName="sibTrans" presStyleCnt="0"/>
      <dgm:spPr/>
    </dgm:pt>
    <dgm:pt modelId="{59F5F996-176D-4C14-B43E-A358D9BC06D4}" type="pres">
      <dgm:prSet presAssocID="{6DD5F6E2-A4C1-407C-BFD1-4C6027DA846E}" presName="compNode" presStyleCnt="0"/>
      <dgm:spPr/>
    </dgm:pt>
    <dgm:pt modelId="{AC067A01-9EA7-49EE-A085-95FBB8166E27}" type="pres">
      <dgm:prSet presAssocID="{6DD5F6E2-A4C1-407C-BFD1-4C6027DA846E}" presName="bgRect" presStyleLbl="bgShp" presStyleIdx="1" presStyleCnt="5"/>
      <dgm:spPr/>
    </dgm:pt>
    <dgm:pt modelId="{672C7F46-DE2F-42AE-AE07-3B119175D748}" type="pres">
      <dgm:prSet presAssocID="{6DD5F6E2-A4C1-407C-BFD1-4C6027DA846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4BE90365-8336-4B44-A276-5F6773ABCF15}" type="pres">
      <dgm:prSet presAssocID="{6DD5F6E2-A4C1-407C-BFD1-4C6027DA846E}" presName="spaceRect" presStyleCnt="0"/>
      <dgm:spPr/>
    </dgm:pt>
    <dgm:pt modelId="{2F9DACBA-083D-4FE5-8E17-C3ACF3B827C9}" type="pres">
      <dgm:prSet presAssocID="{6DD5F6E2-A4C1-407C-BFD1-4C6027DA846E}" presName="parTx" presStyleLbl="revTx" presStyleIdx="1" presStyleCnt="5">
        <dgm:presLayoutVars>
          <dgm:chMax val="0"/>
          <dgm:chPref val="0"/>
        </dgm:presLayoutVars>
      </dgm:prSet>
      <dgm:spPr/>
    </dgm:pt>
    <dgm:pt modelId="{1F1B69CB-78BD-4D6A-8E64-8CBFF9D535E9}" type="pres">
      <dgm:prSet presAssocID="{50AA9D98-0245-4F8C-AECD-5352C2E0BFB1}" presName="sibTrans" presStyleCnt="0"/>
      <dgm:spPr/>
    </dgm:pt>
    <dgm:pt modelId="{012BFE0F-A93B-4417-A30B-2C2807581823}" type="pres">
      <dgm:prSet presAssocID="{EEFB7AB7-D5D9-4BF9-A089-A579B19112BB}" presName="compNode" presStyleCnt="0"/>
      <dgm:spPr/>
    </dgm:pt>
    <dgm:pt modelId="{82E32DF4-7F25-44A5-A8E6-97357932C25F}" type="pres">
      <dgm:prSet presAssocID="{EEFB7AB7-D5D9-4BF9-A089-A579B19112BB}" presName="bgRect" presStyleLbl="bgShp" presStyleIdx="2" presStyleCnt="5"/>
      <dgm:spPr/>
    </dgm:pt>
    <dgm:pt modelId="{C15D1807-2A77-491D-8199-629078501D7E}" type="pres">
      <dgm:prSet presAssocID="{EEFB7AB7-D5D9-4BF9-A089-A579B19112B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C6A70C4-71B8-4ACD-9211-3AA19FF2FFC0}" type="pres">
      <dgm:prSet presAssocID="{EEFB7AB7-D5D9-4BF9-A089-A579B19112BB}" presName="spaceRect" presStyleCnt="0"/>
      <dgm:spPr/>
    </dgm:pt>
    <dgm:pt modelId="{B65F5C48-5A77-47C0-BC7A-F8C9F849560D}" type="pres">
      <dgm:prSet presAssocID="{EEFB7AB7-D5D9-4BF9-A089-A579B19112BB}" presName="parTx" presStyleLbl="revTx" presStyleIdx="2" presStyleCnt="5">
        <dgm:presLayoutVars>
          <dgm:chMax val="0"/>
          <dgm:chPref val="0"/>
        </dgm:presLayoutVars>
      </dgm:prSet>
      <dgm:spPr/>
    </dgm:pt>
    <dgm:pt modelId="{0340FF6F-B134-418E-A806-E07C66E8C101}" type="pres">
      <dgm:prSet presAssocID="{D871F974-0C90-4FA3-B36E-CA58DBF5E9C2}" presName="sibTrans" presStyleCnt="0"/>
      <dgm:spPr/>
    </dgm:pt>
    <dgm:pt modelId="{B16F8289-BCBA-474B-85C3-25FE8040C467}" type="pres">
      <dgm:prSet presAssocID="{D9220258-EBF5-483C-A777-06FB698FBE85}" presName="compNode" presStyleCnt="0"/>
      <dgm:spPr/>
    </dgm:pt>
    <dgm:pt modelId="{685EE282-7B25-43E7-8708-9BB40E8E9E1E}" type="pres">
      <dgm:prSet presAssocID="{D9220258-EBF5-483C-A777-06FB698FBE85}" presName="bgRect" presStyleLbl="bgShp" presStyleIdx="3" presStyleCnt="5"/>
      <dgm:spPr/>
    </dgm:pt>
    <dgm:pt modelId="{9DE14E57-34D5-448A-B1F6-93A61928E286}" type="pres">
      <dgm:prSet presAssocID="{D9220258-EBF5-483C-A777-06FB698FBE8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CB397FDD-2BE5-4D45-B020-364D2338E68D}" type="pres">
      <dgm:prSet presAssocID="{D9220258-EBF5-483C-A777-06FB698FBE85}" presName="spaceRect" presStyleCnt="0"/>
      <dgm:spPr/>
    </dgm:pt>
    <dgm:pt modelId="{D3F0EB4B-2023-48C5-9FB1-ED2673F70513}" type="pres">
      <dgm:prSet presAssocID="{D9220258-EBF5-483C-A777-06FB698FBE85}" presName="parTx" presStyleLbl="revTx" presStyleIdx="3" presStyleCnt="5">
        <dgm:presLayoutVars>
          <dgm:chMax val="0"/>
          <dgm:chPref val="0"/>
        </dgm:presLayoutVars>
      </dgm:prSet>
      <dgm:spPr/>
    </dgm:pt>
    <dgm:pt modelId="{A8052E5E-8AFA-4933-9AA4-9E09FA8B911F}" type="pres">
      <dgm:prSet presAssocID="{550AD639-5223-4B35-A36D-0879F13F95F5}" presName="sibTrans" presStyleCnt="0"/>
      <dgm:spPr/>
    </dgm:pt>
    <dgm:pt modelId="{8356A565-99A5-4B77-8CC1-C76C9A2462F6}" type="pres">
      <dgm:prSet presAssocID="{7BC2615F-629B-4BA6-A752-1DDAC096C27C}" presName="compNode" presStyleCnt="0"/>
      <dgm:spPr/>
    </dgm:pt>
    <dgm:pt modelId="{2CF844B5-AEC0-4034-ACA2-147B89FF85C5}" type="pres">
      <dgm:prSet presAssocID="{7BC2615F-629B-4BA6-A752-1DDAC096C27C}" presName="bgRect" presStyleLbl="bgShp" presStyleIdx="4" presStyleCnt="5"/>
      <dgm:spPr/>
    </dgm:pt>
    <dgm:pt modelId="{7D4FE353-7E70-47DD-8517-E6A99CE886B7}" type="pres">
      <dgm:prSet presAssocID="{7BC2615F-629B-4BA6-A752-1DDAC096C27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509BB32E-6B10-47E4-BC1E-3E73FCDEA87C}" type="pres">
      <dgm:prSet presAssocID="{7BC2615F-629B-4BA6-A752-1DDAC096C27C}" presName="spaceRect" presStyleCnt="0"/>
      <dgm:spPr/>
    </dgm:pt>
    <dgm:pt modelId="{A8FA6640-0258-468C-99E9-DF3854DFF6DE}" type="pres">
      <dgm:prSet presAssocID="{7BC2615F-629B-4BA6-A752-1DDAC096C27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9D8F103-B4DA-41D5-B11C-7252814A5A94}" type="presOf" srcId="{D9220258-EBF5-483C-A777-06FB698FBE85}" destId="{D3F0EB4B-2023-48C5-9FB1-ED2673F70513}" srcOrd="0" destOrd="0" presId="urn:microsoft.com/office/officeart/2018/2/layout/IconVerticalSolidList"/>
    <dgm:cxn modelId="{A0081B04-07D7-4697-81D1-EBFD5B7FDC5E}" srcId="{140D9CCA-C964-4377-AFBE-6EDE0E931FB6}" destId="{7BC2615F-629B-4BA6-A752-1DDAC096C27C}" srcOrd="4" destOrd="0" parTransId="{D6F75457-1D6B-4935-866E-932547583328}" sibTransId="{0590BE89-46CD-4B91-A3DB-23E315472FD2}"/>
    <dgm:cxn modelId="{6407261B-686C-4597-8703-5C496BE46BCF}" srcId="{140D9CCA-C964-4377-AFBE-6EDE0E931FB6}" destId="{4A817F8B-C1F5-4DAC-9142-B3685421BBA9}" srcOrd="0" destOrd="0" parTransId="{155D4A20-ACAF-484E-B4DA-2F2A38A7F66F}" sibTransId="{A57004DC-F472-40EA-A244-EB632F0F7B6A}"/>
    <dgm:cxn modelId="{1D910A3D-89F8-488D-A090-D629193CBAE9}" type="presOf" srcId="{6DD5F6E2-A4C1-407C-BFD1-4C6027DA846E}" destId="{2F9DACBA-083D-4FE5-8E17-C3ACF3B827C9}" srcOrd="0" destOrd="0" presId="urn:microsoft.com/office/officeart/2018/2/layout/IconVerticalSolidList"/>
    <dgm:cxn modelId="{0CC4A660-C693-416B-83BC-8D33801D3DCB}" type="presOf" srcId="{7BC2615F-629B-4BA6-A752-1DDAC096C27C}" destId="{A8FA6640-0258-468C-99E9-DF3854DFF6DE}" srcOrd="0" destOrd="0" presId="urn:microsoft.com/office/officeart/2018/2/layout/IconVerticalSolidList"/>
    <dgm:cxn modelId="{63B68546-C9D0-49DB-A0EA-B2C249E81250}" type="presOf" srcId="{EEFB7AB7-D5D9-4BF9-A089-A579B19112BB}" destId="{B65F5C48-5A77-47C0-BC7A-F8C9F849560D}" srcOrd="0" destOrd="0" presId="urn:microsoft.com/office/officeart/2018/2/layout/IconVerticalSolidList"/>
    <dgm:cxn modelId="{F07A1677-B512-43AD-BC64-36F259F0BF1E}" type="presOf" srcId="{4A817F8B-C1F5-4DAC-9142-B3685421BBA9}" destId="{BDB29378-1515-480B-A814-6171F2969085}" srcOrd="0" destOrd="0" presId="urn:microsoft.com/office/officeart/2018/2/layout/IconVerticalSolidList"/>
    <dgm:cxn modelId="{9B702785-E9F9-418C-A9EA-8E8315E0FC94}" srcId="{140D9CCA-C964-4377-AFBE-6EDE0E931FB6}" destId="{D9220258-EBF5-483C-A777-06FB698FBE85}" srcOrd="3" destOrd="0" parTransId="{1EAA4923-EB6F-44C3-9350-74D5B3D76882}" sibTransId="{550AD639-5223-4B35-A36D-0879F13F95F5}"/>
    <dgm:cxn modelId="{C7C7A58E-26D3-4E0C-BB07-C2ADBF27C73F}" srcId="{140D9CCA-C964-4377-AFBE-6EDE0E931FB6}" destId="{EEFB7AB7-D5D9-4BF9-A089-A579B19112BB}" srcOrd="2" destOrd="0" parTransId="{4C7BF5A0-4822-4A26-B77E-4E572886D44F}" sibTransId="{D871F974-0C90-4FA3-B36E-CA58DBF5E9C2}"/>
    <dgm:cxn modelId="{DB690D98-C8C8-47C0-8D2B-849B2742E9E9}" type="presOf" srcId="{140D9CCA-C964-4377-AFBE-6EDE0E931FB6}" destId="{79E4A2D0-82C9-406A-A7C5-B10FA78A7102}" srcOrd="0" destOrd="0" presId="urn:microsoft.com/office/officeart/2018/2/layout/IconVerticalSolidList"/>
    <dgm:cxn modelId="{EA0405F2-E0F4-4C48-A28E-B791DEE44A38}" srcId="{140D9CCA-C964-4377-AFBE-6EDE0E931FB6}" destId="{6DD5F6E2-A4C1-407C-BFD1-4C6027DA846E}" srcOrd="1" destOrd="0" parTransId="{DFEB4448-0DC6-4E1E-A4D7-E2C21EA19B62}" sibTransId="{50AA9D98-0245-4F8C-AECD-5352C2E0BFB1}"/>
    <dgm:cxn modelId="{34712E7B-9A76-47D4-9771-F06AAF68C583}" type="presParOf" srcId="{79E4A2D0-82C9-406A-A7C5-B10FA78A7102}" destId="{FD1CE1E3-6AB6-41B9-BA83-5B59A7778D5B}" srcOrd="0" destOrd="0" presId="urn:microsoft.com/office/officeart/2018/2/layout/IconVerticalSolidList"/>
    <dgm:cxn modelId="{CD5E52D9-3B59-46F2-90E3-B8B311060078}" type="presParOf" srcId="{FD1CE1E3-6AB6-41B9-BA83-5B59A7778D5B}" destId="{74A8C670-6F94-4FF4-9B19-3E1451C85FCA}" srcOrd="0" destOrd="0" presId="urn:microsoft.com/office/officeart/2018/2/layout/IconVerticalSolidList"/>
    <dgm:cxn modelId="{BA8F0B8A-8279-4407-B132-6ADC6A3CE34A}" type="presParOf" srcId="{FD1CE1E3-6AB6-41B9-BA83-5B59A7778D5B}" destId="{43443B2B-4A47-40AE-A6C7-6E0D55AE3467}" srcOrd="1" destOrd="0" presId="urn:microsoft.com/office/officeart/2018/2/layout/IconVerticalSolidList"/>
    <dgm:cxn modelId="{1D651610-08B5-43AD-970F-FD7754B9D71A}" type="presParOf" srcId="{FD1CE1E3-6AB6-41B9-BA83-5B59A7778D5B}" destId="{AEE81CC7-AC1B-45CB-A517-8EBB001C0A42}" srcOrd="2" destOrd="0" presId="urn:microsoft.com/office/officeart/2018/2/layout/IconVerticalSolidList"/>
    <dgm:cxn modelId="{8D28B9E8-1321-4D70-BD05-B755FAC89FF5}" type="presParOf" srcId="{FD1CE1E3-6AB6-41B9-BA83-5B59A7778D5B}" destId="{BDB29378-1515-480B-A814-6171F2969085}" srcOrd="3" destOrd="0" presId="urn:microsoft.com/office/officeart/2018/2/layout/IconVerticalSolidList"/>
    <dgm:cxn modelId="{2AD633C4-0C29-470F-91E7-92E0A0DE3FDA}" type="presParOf" srcId="{79E4A2D0-82C9-406A-A7C5-B10FA78A7102}" destId="{39A73DDA-5E5E-4DDA-9225-14DF3001B8D4}" srcOrd="1" destOrd="0" presId="urn:microsoft.com/office/officeart/2018/2/layout/IconVerticalSolidList"/>
    <dgm:cxn modelId="{370D5938-CB0A-4AB7-9BA6-1109DFC494CF}" type="presParOf" srcId="{79E4A2D0-82C9-406A-A7C5-B10FA78A7102}" destId="{59F5F996-176D-4C14-B43E-A358D9BC06D4}" srcOrd="2" destOrd="0" presId="urn:microsoft.com/office/officeart/2018/2/layout/IconVerticalSolidList"/>
    <dgm:cxn modelId="{07DB326C-9E5C-4EA7-B2E7-2ECD7A6176A5}" type="presParOf" srcId="{59F5F996-176D-4C14-B43E-A358D9BC06D4}" destId="{AC067A01-9EA7-49EE-A085-95FBB8166E27}" srcOrd="0" destOrd="0" presId="urn:microsoft.com/office/officeart/2018/2/layout/IconVerticalSolidList"/>
    <dgm:cxn modelId="{F38A0B4E-71D2-47E4-8C7F-C0269A6671AC}" type="presParOf" srcId="{59F5F996-176D-4C14-B43E-A358D9BC06D4}" destId="{672C7F46-DE2F-42AE-AE07-3B119175D748}" srcOrd="1" destOrd="0" presId="urn:microsoft.com/office/officeart/2018/2/layout/IconVerticalSolidList"/>
    <dgm:cxn modelId="{BAE741F1-F85F-47DF-9027-B1FCD90DCA8C}" type="presParOf" srcId="{59F5F996-176D-4C14-B43E-A358D9BC06D4}" destId="{4BE90365-8336-4B44-A276-5F6773ABCF15}" srcOrd="2" destOrd="0" presId="urn:microsoft.com/office/officeart/2018/2/layout/IconVerticalSolidList"/>
    <dgm:cxn modelId="{5A19C4B3-1B89-4EA9-B67D-64ADF22639DE}" type="presParOf" srcId="{59F5F996-176D-4C14-B43E-A358D9BC06D4}" destId="{2F9DACBA-083D-4FE5-8E17-C3ACF3B827C9}" srcOrd="3" destOrd="0" presId="urn:microsoft.com/office/officeart/2018/2/layout/IconVerticalSolidList"/>
    <dgm:cxn modelId="{3F0FECAE-A86D-451F-9FDD-7DAB9B43D6AB}" type="presParOf" srcId="{79E4A2D0-82C9-406A-A7C5-B10FA78A7102}" destId="{1F1B69CB-78BD-4D6A-8E64-8CBFF9D535E9}" srcOrd="3" destOrd="0" presId="urn:microsoft.com/office/officeart/2018/2/layout/IconVerticalSolidList"/>
    <dgm:cxn modelId="{1B8CAFFC-082A-4840-93F8-1C10D912BB64}" type="presParOf" srcId="{79E4A2D0-82C9-406A-A7C5-B10FA78A7102}" destId="{012BFE0F-A93B-4417-A30B-2C2807581823}" srcOrd="4" destOrd="0" presId="urn:microsoft.com/office/officeart/2018/2/layout/IconVerticalSolidList"/>
    <dgm:cxn modelId="{1260005A-7E03-4DED-AEDD-743801825BF7}" type="presParOf" srcId="{012BFE0F-A93B-4417-A30B-2C2807581823}" destId="{82E32DF4-7F25-44A5-A8E6-97357932C25F}" srcOrd="0" destOrd="0" presId="urn:microsoft.com/office/officeart/2018/2/layout/IconVerticalSolidList"/>
    <dgm:cxn modelId="{4752CEAB-92BF-4855-A410-2C896CB36080}" type="presParOf" srcId="{012BFE0F-A93B-4417-A30B-2C2807581823}" destId="{C15D1807-2A77-491D-8199-629078501D7E}" srcOrd="1" destOrd="0" presId="urn:microsoft.com/office/officeart/2018/2/layout/IconVerticalSolidList"/>
    <dgm:cxn modelId="{4B64EC52-68E0-4D00-BE2F-83C9EF6B63E0}" type="presParOf" srcId="{012BFE0F-A93B-4417-A30B-2C2807581823}" destId="{3C6A70C4-71B8-4ACD-9211-3AA19FF2FFC0}" srcOrd="2" destOrd="0" presId="urn:microsoft.com/office/officeart/2018/2/layout/IconVerticalSolidList"/>
    <dgm:cxn modelId="{06B6DF28-587C-4E30-B35C-7EA39DF2C660}" type="presParOf" srcId="{012BFE0F-A93B-4417-A30B-2C2807581823}" destId="{B65F5C48-5A77-47C0-BC7A-F8C9F849560D}" srcOrd="3" destOrd="0" presId="urn:microsoft.com/office/officeart/2018/2/layout/IconVerticalSolidList"/>
    <dgm:cxn modelId="{74C97047-B5CC-42E2-B0FB-C58F6609C301}" type="presParOf" srcId="{79E4A2D0-82C9-406A-A7C5-B10FA78A7102}" destId="{0340FF6F-B134-418E-A806-E07C66E8C101}" srcOrd="5" destOrd="0" presId="urn:microsoft.com/office/officeart/2018/2/layout/IconVerticalSolidList"/>
    <dgm:cxn modelId="{BB7B19DD-2A23-4AD4-8863-314887A354F2}" type="presParOf" srcId="{79E4A2D0-82C9-406A-A7C5-B10FA78A7102}" destId="{B16F8289-BCBA-474B-85C3-25FE8040C467}" srcOrd="6" destOrd="0" presId="urn:microsoft.com/office/officeart/2018/2/layout/IconVerticalSolidList"/>
    <dgm:cxn modelId="{8F4EE809-3F80-4B12-A1A2-6C11FC10EFB1}" type="presParOf" srcId="{B16F8289-BCBA-474B-85C3-25FE8040C467}" destId="{685EE282-7B25-43E7-8708-9BB40E8E9E1E}" srcOrd="0" destOrd="0" presId="urn:microsoft.com/office/officeart/2018/2/layout/IconVerticalSolidList"/>
    <dgm:cxn modelId="{CFFBB205-F764-4037-B5F8-036C027DF2F3}" type="presParOf" srcId="{B16F8289-BCBA-474B-85C3-25FE8040C467}" destId="{9DE14E57-34D5-448A-B1F6-93A61928E286}" srcOrd="1" destOrd="0" presId="urn:microsoft.com/office/officeart/2018/2/layout/IconVerticalSolidList"/>
    <dgm:cxn modelId="{D551419E-500C-4BD0-A099-CE9C2E15450D}" type="presParOf" srcId="{B16F8289-BCBA-474B-85C3-25FE8040C467}" destId="{CB397FDD-2BE5-4D45-B020-364D2338E68D}" srcOrd="2" destOrd="0" presId="urn:microsoft.com/office/officeart/2018/2/layout/IconVerticalSolidList"/>
    <dgm:cxn modelId="{FB3984CC-6C01-4C1A-ABAE-32480615BD07}" type="presParOf" srcId="{B16F8289-BCBA-474B-85C3-25FE8040C467}" destId="{D3F0EB4B-2023-48C5-9FB1-ED2673F70513}" srcOrd="3" destOrd="0" presId="urn:microsoft.com/office/officeart/2018/2/layout/IconVerticalSolidList"/>
    <dgm:cxn modelId="{458998BF-7CDE-4EE2-978F-13AC5116BC2D}" type="presParOf" srcId="{79E4A2D0-82C9-406A-A7C5-B10FA78A7102}" destId="{A8052E5E-8AFA-4933-9AA4-9E09FA8B911F}" srcOrd="7" destOrd="0" presId="urn:microsoft.com/office/officeart/2018/2/layout/IconVerticalSolidList"/>
    <dgm:cxn modelId="{1CED4446-8F4E-4209-BF63-09F30078C25F}" type="presParOf" srcId="{79E4A2D0-82C9-406A-A7C5-B10FA78A7102}" destId="{8356A565-99A5-4B77-8CC1-C76C9A2462F6}" srcOrd="8" destOrd="0" presId="urn:microsoft.com/office/officeart/2018/2/layout/IconVerticalSolidList"/>
    <dgm:cxn modelId="{4CE9F62F-FC69-4665-8A05-3C8D6E89AC50}" type="presParOf" srcId="{8356A565-99A5-4B77-8CC1-C76C9A2462F6}" destId="{2CF844B5-AEC0-4034-ACA2-147B89FF85C5}" srcOrd="0" destOrd="0" presId="urn:microsoft.com/office/officeart/2018/2/layout/IconVerticalSolidList"/>
    <dgm:cxn modelId="{8D0C3188-DBC0-44D1-A367-C8A20A66976B}" type="presParOf" srcId="{8356A565-99A5-4B77-8CC1-C76C9A2462F6}" destId="{7D4FE353-7E70-47DD-8517-E6A99CE886B7}" srcOrd="1" destOrd="0" presId="urn:microsoft.com/office/officeart/2018/2/layout/IconVerticalSolidList"/>
    <dgm:cxn modelId="{D028CD73-662C-42D3-9FAE-249CEAE105C0}" type="presParOf" srcId="{8356A565-99A5-4B77-8CC1-C76C9A2462F6}" destId="{509BB32E-6B10-47E4-BC1E-3E73FCDEA87C}" srcOrd="2" destOrd="0" presId="urn:microsoft.com/office/officeart/2018/2/layout/IconVerticalSolidList"/>
    <dgm:cxn modelId="{10B07EB8-48AB-49F9-8384-E6BA55B55AB1}" type="presParOf" srcId="{8356A565-99A5-4B77-8CC1-C76C9A2462F6}" destId="{A8FA6640-0258-468C-99E9-DF3854DFF6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FA41CA-B228-450B-BE9A-8D5DA8C708F6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8C419E9-0B14-4DFF-836C-303D305616DB}">
      <dgm:prSet/>
      <dgm:spPr/>
      <dgm:t>
        <a:bodyPr/>
        <a:lstStyle/>
        <a:p>
          <a:r>
            <a:rPr lang="es-ES" dirty="0" err="1"/>
            <a:t>Encoders</a:t>
          </a:r>
          <a:r>
            <a:rPr lang="es-ES" dirty="0"/>
            <a:t>: </a:t>
          </a:r>
          <a:r>
            <a:rPr lang="es-ES" u="sng" dirty="0">
              <a:hlinkClick xmlns:r="http://schemas.openxmlformats.org/officeDocument/2006/relationships" r:id="rId1"/>
            </a:rPr>
            <a:t>https://www.pc-control.co.uk/incremental_encoders.htm</a:t>
          </a:r>
          <a:endParaRPr lang="en-US" dirty="0"/>
        </a:p>
      </dgm:t>
    </dgm:pt>
    <dgm:pt modelId="{7CADC152-7EE8-4AEE-BF1B-327E80193882}" type="parTrans" cxnId="{E36BF6D4-3007-4269-9393-24243C817925}">
      <dgm:prSet/>
      <dgm:spPr/>
      <dgm:t>
        <a:bodyPr/>
        <a:lstStyle/>
        <a:p>
          <a:endParaRPr lang="en-US"/>
        </a:p>
      </dgm:t>
    </dgm:pt>
    <dgm:pt modelId="{0E291D61-C095-41F5-AC77-C63475F8F40A}" type="sibTrans" cxnId="{E36BF6D4-3007-4269-9393-24243C817925}">
      <dgm:prSet/>
      <dgm:spPr/>
      <dgm:t>
        <a:bodyPr/>
        <a:lstStyle/>
        <a:p>
          <a:endParaRPr lang="en-US"/>
        </a:p>
      </dgm:t>
    </dgm:pt>
    <dgm:pt modelId="{67F99D9C-7896-41C3-BAB6-B83A4E6703CE}">
      <dgm:prSet/>
      <dgm:spPr/>
      <dgm:t>
        <a:bodyPr/>
        <a:lstStyle/>
        <a:p>
          <a:r>
            <a:rPr lang="es-ES"/>
            <a:t>Ultrasonidos:</a:t>
          </a:r>
          <a:r>
            <a:rPr lang="es-ES" u="sng">
              <a:hlinkClick xmlns:r="http://schemas.openxmlformats.org/officeDocument/2006/relationships" r:id="rId2"/>
            </a:rPr>
            <a:t>http://www-personal.umich.edu/~johannb/Papers/paper33.pdf</a:t>
          </a:r>
          <a:endParaRPr lang="en-US"/>
        </a:p>
      </dgm:t>
    </dgm:pt>
    <dgm:pt modelId="{BF21CE70-2161-4046-ADA9-9CEB38303C82}" type="parTrans" cxnId="{7CBFA64C-FCAB-4F94-A949-13955329473A}">
      <dgm:prSet/>
      <dgm:spPr/>
      <dgm:t>
        <a:bodyPr/>
        <a:lstStyle/>
        <a:p>
          <a:endParaRPr lang="en-US"/>
        </a:p>
      </dgm:t>
    </dgm:pt>
    <dgm:pt modelId="{50BCC535-7B5A-47DC-94D5-E9885974947A}" type="sibTrans" cxnId="{7CBFA64C-FCAB-4F94-A949-13955329473A}">
      <dgm:prSet/>
      <dgm:spPr/>
      <dgm:t>
        <a:bodyPr/>
        <a:lstStyle/>
        <a:p>
          <a:endParaRPr lang="en-US"/>
        </a:p>
      </dgm:t>
    </dgm:pt>
    <dgm:pt modelId="{3790A3D6-7E3E-404B-AA84-E04898A89D23}">
      <dgm:prSet/>
      <dgm:spPr/>
      <dgm:t>
        <a:bodyPr/>
        <a:lstStyle/>
        <a:p>
          <a:r>
            <a:rPr lang="es-ES"/>
            <a:t>Bug:</a:t>
          </a:r>
          <a:r>
            <a:rPr lang="es-ES" u="sng">
              <a:hlinkClick xmlns:r="http://schemas.openxmlformats.org/officeDocument/2006/relationships" r:id="rId3"/>
            </a:rPr>
            <a:t>https://www.cs.cmu.edu/~motionplanning/lecture/Chap2-Bug-Alg_howie.pdf</a:t>
          </a:r>
          <a:endParaRPr lang="en-US"/>
        </a:p>
      </dgm:t>
    </dgm:pt>
    <dgm:pt modelId="{D8D250E8-4271-40BA-9044-963E34BC084B}" type="parTrans" cxnId="{49FC0495-D9DC-4403-B689-F8230A483A9B}">
      <dgm:prSet/>
      <dgm:spPr/>
      <dgm:t>
        <a:bodyPr/>
        <a:lstStyle/>
        <a:p>
          <a:endParaRPr lang="en-US"/>
        </a:p>
      </dgm:t>
    </dgm:pt>
    <dgm:pt modelId="{4F91CF15-62A2-4C2C-8C68-79F3C2A143D3}" type="sibTrans" cxnId="{49FC0495-D9DC-4403-B689-F8230A483A9B}">
      <dgm:prSet/>
      <dgm:spPr/>
      <dgm:t>
        <a:bodyPr/>
        <a:lstStyle/>
        <a:p>
          <a:endParaRPr lang="en-US"/>
        </a:p>
      </dgm:t>
    </dgm:pt>
    <dgm:pt modelId="{F576DB45-AEED-4EC5-AF74-80B86BC2757E}">
      <dgm:prSet/>
      <dgm:spPr/>
      <dgm:t>
        <a:bodyPr/>
        <a:lstStyle/>
        <a:p>
          <a:r>
            <a:rPr lang="es-ES"/>
            <a:t>LiDAR: </a:t>
          </a:r>
          <a:r>
            <a:rPr lang="es-ES" u="sng">
              <a:hlinkClick xmlns:r="http://schemas.openxmlformats.org/officeDocument/2006/relationships" r:id="rId4"/>
            </a:rPr>
            <a:t>https://www.nobbot.com/futuro/tecnologia-lidar/</a:t>
          </a:r>
          <a:endParaRPr lang="en-US"/>
        </a:p>
      </dgm:t>
    </dgm:pt>
    <dgm:pt modelId="{61A26F7C-F315-4E30-B2ED-BAB5C36EFB8A}" type="parTrans" cxnId="{88C6C1C3-2471-407E-AA1F-71E9E6F98C7E}">
      <dgm:prSet/>
      <dgm:spPr/>
      <dgm:t>
        <a:bodyPr/>
        <a:lstStyle/>
        <a:p>
          <a:endParaRPr lang="en-US"/>
        </a:p>
      </dgm:t>
    </dgm:pt>
    <dgm:pt modelId="{27A7CB28-439E-4FC5-95E7-0A01EADA5775}" type="sibTrans" cxnId="{88C6C1C3-2471-407E-AA1F-71E9E6F98C7E}">
      <dgm:prSet/>
      <dgm:spPr/>
      <dgm:t>
        <a:bodyPr/>
        <a:lstStyle/>
        <a:p>
          <a:endParaRPr lang="en-US"/>
        </a:p>
      </dgm:t>
    </dgm:pt>
    <dgm:pt modelId="{6B7FA4ED-3EEF-4C0D-88D2-D7665055E486}">
      <dgm:prSet/>
      <dgm:spPr/>
      <dgm:t>
        <a:bodyPr/>
        <a:lstStyle/>
        <a:p>
          <a:r>
            <a:rPr lang="es-ES"/>
            <a:t>GPS:</a:t>
          </a:r>
          <a:r>
            <a:rPr lang="es-ES" u="sng">
              <a:hlinkClick xmlns:r="http://schemas.openxmlformats.org/officeDocument/2006/relationships" r:id="rId5"/>
            </a:rPr>
            <a:t>https://www.lifewire.com/how-car-gps-trackers-work-4147185</a:t>
          </a:r>
          <a:endParaRPr lang="en-US"/>
        </a:p>
      </dgm:t>
    </dgm:pt>
    <dgm:pt modelId="{F58F4362-0809-4766-BFDA-1255F0D25559}" type="parTrans" cxnId="{E3BCB109-5BDF-4DAE-B111-BCF1FC0C6C9C}">
      <dgm:prSet/>
      <dgm:spPr/>
      <dgm:t>
        <a:bodyPr/>
        <a:lstStyle/>
        <a:p>
          <a:endParaRPr lang="en-US"/>
        </a:p>
      </dgm:t>
    </dgm:pt>
    <dgm:pt modelId="{0E334469-7668-45A3-A515-AE372C222157}" type="sibTrans" cxnId="{E3BCB109-5BDF-4DAE-B111-BCF1FC0C6C9C}">
      <dgm:prSet/>
      <dgm:spPr/>
      <dgm:t>
        <a:bodyPr/>
        <a:lstStyle/>
        <a:p>
          <a:endParaRPr lang="en-US"/>
        </a:p>
      </dgm:t>
    </dgm:pt>
    <dgm:pt modelId="{4B8E0B90-AF69-4436-9EE4-C7EC08060A38}">
      <dgm:prSet/>
      <dgm:spPr/>
      <dgm:t>
        <a:bodyPr/>
        <a:lstStyle/>
        <a:p>
          <a:r>
            <a:rPr lang="es-ES" u="sng">
              <a:hlinkClick xmlns:r="http://schemas.openxmlformats.org/officeDocument/2006/relationships" r:id="rId6"/>
            </a:rPr>
            <a:t>https://www.youtube.com/watch?v=6m0xGwkYYy0</a:t>
          </a:r>
          <a:endParaRPr lang="en-US"/>
        </a:p>
      </dgm:t>
    </dgm:pt>
    <dgm:pt modelId="{047DA351-D869-45F4-9F6C-869885600AEA}" type="parTrans" cxnId="{E5B55A6D-FA58-479F-9043-CA59E36CC45D}">
      <dgm:prSet/>
      <dgm:spPr/>
      <dgm:t>
        <a:bodyPr/>
        <a:lstStyle/>
        <a:p>
          <a:endParaRPr lang="en-US"/>
        </a:p>
      </dgm:t>
    </dgm:pt>
    <dgm:pt modelId="{4602E609-60DE-417A-932D-573F9972AA64}" type="sibTrans" cxnId="{E5B55A6D-FA58-479F-9043-CA59E36CC45D}">
      <dgm:prSet/>
      <dgm:spPr/>
      <dgm:t>
        <a:bodyPr/>
        <a:lstStyle/>
        <a:p>
          <a:endParaRPr lang="en-US"/>
        </a:p>
      </dgm:t>
    </dgm:pt>
    <dgm:pt modelId="{54BED3A6-7B71-4CBB-B0FC-CB878D5676F6}">
      <dgm:prSet/>
      <dgm:spPr/>
      <dgm:t>
        <a:bodyPr/>
        <a:lstStyle/>
        <a:p>
          <a:r>
            <a:rPr lang="es-ES"/>
            <a:t>Machine Learning: </a:t>
          </a:r>
          <a:r>
            <a:rPr lang="es-ES" u="sng">
              <a:hlinkClick xmlns:r="http://schemas.openxmlformats.org/officeDocument/2006/relationships" r:id="rId7"/>
            </a:rPr>
            <a:t>https://www.geeksforgeeks.org/what-is-reinforcement-learning/</a:t>
          </a:r>
          <a:endParaRPr lang="en-US"/>
        </a:p>
      </dgm:t>
    </dgm:pt>
    <dgm:pt modelId="{B42AE317-F49E-45F0-9160-41339104819E}" type="parTrans" cxnId="{3B50E673-E53A-42A9-B918-2BF4CC147894}">
      <dgm:prSet/>
      <dgm:spPr/>
      <dgm:t>
        <a:bodyPr/>
        <a:lstStyle/>
        <a:p>
          <a:endParaRPr lang="en-US"/>
        </a:p>
      </dgm:t>
    </dgm:pt>
    <dgm:pt modelId="{311CD33E-C47F-4A5F-942E-088C0498C592}" type="sibTrans" cxnId="{3B50E673-E53A-42A9-B918-2BF4CC147894}">
      <dgm:prSet/>
      <dgm:spPr/>
      <dgm:t>
        <a:bodyPr/>
        <a:lstStyle/>
        <a:p>
          <a:endParaRPr lang="en-US"/>
        </a:p>
      </dgm:t>
    </dgm:pt>
    <dgm:pt modelId="{A3D234B3-DE7C-4040-A125-5197657756C7}">
      <dgm:prSet/>
      <dgm:spPr/>
      <dgm:t>
        <a:bodyPr/>
        <a:lstStyle/>
        <a:p>
          <a:r>
            <a:rPr lang="es-ES"/>
            <a:t>HSV: </a:t>
          </a:r>
          <a:r>
            <a:rPr lang="es-ES" u="sng">
              <a:hlinkClick xmlns:r="http://schemas.openxmlformats.org/officeDocument/2006/relationships" r:id="rId8"/>
            </a:rPr>
            <a:t>https://aulaglobal.uc3m.es/pluginfile.php/3310201/mod_resource/content/2/Clase%202-Imagenes.pdf</a:t>
          </a:r>
          <a:endParaRPr lang="en-US"/>
        </a:p>
      </dgm:t>
    </dgm:pt>
    <dgm:pt modelId="{9F5630E2-271E-4496-A2CD-CC4E00E8D00F}" type="parTrans" cxnId="{642088CE-D26C-4473-8DB8-17BA69C08346}">
      <dgm:prSet/>
      <dgm:spPr/>
      <dgm:t>
        <a:bodyPr/>
        <a:lstStyle/>
        <a:p>
          <a:endParaRPr lang="en-US"/>
        </a:p>
      </dgm:t>
    </dgm:pt>
    <dgm:pt modelId="{C68FD2DF-AF17-4252-A860-A08D2428CF07}" type="sibTrans" cxnId="{642088CE-D26C-4473-8DB8-17BA69C08346}">
      <dgm:prSet/>
      <dgm:spPr/>
      <dgm:t>
        <a:bodyPr/>
        <a:lstStyle/>
        <a:p>
          <a:endParaRPr lang="en-US"/>
        </a:p>
      </dgm:t>
    </dgm:pt>
    <dgm:pt modelId="{870D9BE8-7746-479D-A619-FD40CCBC5533}">
      <dgm:prSet/>
      <dgm:spPr/>
      <dgm:t>
        <a:bodyPr/>
        <a:lstStyle/>
        <a:p>
          <a:r>
            <a:rPr lang="es-ES"/>
            <a:t>Webots Documantación: </a:t>
          </a:r>
          <a:r>
            <a:rPr lang="es-ES" u="sng">
              <a:hlinkClick xmlns:r="http://schemas.openxmlformats.org/officeDocument/2006/relationships" r:id="rId9"/>
            </a:rPr>
            <a:t>https://cyberbotics.com/doc/guide/index</a:t>
          </a:r>
          <a:endParaRPr lang="en-US"/>
        </a:p>
      </dgm:t>
    </dgm:pt>
    <dgm:pt modelId="{41DD3D3C-12BC-42E0-859F-B485B1A9283B}" type="parTrans" cxnId="{9DAD9AC1-D61F-43F6-A433-53041E0767B3}">
      <dgm:prSet/>
      <dgm:spPr/>
      <dgm:t>
        <a:bodyPr/>
        <a:lstStyle/>
        <a:p>
          <a:endParaRPr lang="en-US"/>
        </a:p>
      </dgm:t>
    </dgm:pt>
    <dgm:pt modelId="{4B3AFC1B-346D-436C-98DA-9076F0908589}" type="sibTrans" cxnId="{9DAD9AC1-D61F-43F6-A433-53041E0767B3}">
      <dgm:prSet/>
      <dgm:spPr/>
      <dgm:t>
        <a:bodyPr/>
        <a:lstStyle/>
        <a:p>
          <a:endParaRPr lang="en-US"/>
        </a:p>
      </dgm:t>
    </dgm:pt>
    <dgm:pt modelId="{96D6F3C0-FF48-4B07-B278-3E90DBFABC19}">
      <dgm:prSet/>
      <dgm:spPr/>
      <dgm:t>
        <a:bodyPr/>
        <a:lstStyle/>
        <a:p>
          <a:r>
            <a:rPr lang="es-ES"/>
            <a:t>PID: </a:t>
          </a:r>
          <a:r>
            <a:rPr lang="es-ES" u="sng">
              <a:hlinkClick xmlns:r="http://schemas.openxmlformats.org/officeDocument/2006/relationships" r:id="rId10"/>
            </a:rPr>
            <a:t>https://www.luisllamas.es/teoria-de-control-en-arduino-el-controlador-pid/</a:t>
          </a:r>
          <a:endParaRPr lang="en-US"/>
        </a:p>
      </dgm:t>
    </dgm:pt>
    <dgm:pt modelId="{6932E0C9-771C-480E-97D6-2777075260A4}" type="parTrans" cxnId="{DB59FDD7-BA94-4E4F-8252-FAC8FB10B7C4}">
      <dgm:prSet/>
      <dgm:spPr/>
      <dgm:t>
        <a:bodyPr/>
        <a:lstStyle/>
        <a:p>
          <a:endParaRPr lang="en-US"/>
        </a:p>
      </dgm:t>
    </dgm:pt>
    <dgm:pt modelId="{7F38A4D7-B195-4893-A4B6-740236066047}" type="sibTrans" cxnId="{DB59FDD7-BA94-4E4F-8252-FAC8FB10B7C4}">
      <dgm:prSet/>
      <dgm:spPr/>
      <dgm:t>
        <a:bodyPr/>
        <a:lstStyle/>
        <a:p>
          <a:endParaRPr lang="en-US"/>
        </a:p>
      </dgm:t>
    </dgm:pt>
    <dgm:pt modelId="{B0575D86-3F9C-47AF-95D1-976C2AB8B9BA}" type="pres">
      <dgm:prSet presAssocID="{44FA41CA-B228-450B-BE9A-8D5DA8C708F6}" presName="vert0" presStyleCnt="0">
        <dgm:presLayoutVars>
          <dgm:dir/>
          <dgm:animOne val="branch"/>
          <dgm:animLvl val="lvl"/>
        </dgm:presLayoutVars>
      </dgm:prSet>
      <dgm:spPr/>
    </dgm:pt>
    <dgm:pt modelId="{93CD593E-6FBF-4389-BC6E-AB6BD690D873}" type="pres">
      <dgm:prSet presAssocID="{78C419E9-0B14-4DFF-836C-303D305616DB}" presName="thickLine" presStyleLbl="alignNode1" presStyleIdx="0" presStyleCnt="10"/>
      <dgm:spPr/>
    </dgm:pt>
    <dgm:pt modelId="{CDCB3BA8-ED8F-4D86-BAF0-A747B94E78BB}" type="pres">
      <dgm:prSet presAssocID="{78C419E9-0B14-4DFF-836C-303D305616DB}" presName="horz1" presStyleCnt="0"/>
      <dgm:spPr/>
    </dgm:pt>
    <dgm:pt modelId="{1C6FCD0D-B132-40E1-BD0B-4681BC34C9B3}" type="pres">
      <dgm:prSet presAssocID="{78C419E9-0B14-4DFF-836C-303D305616DB}" presName="tx1" presStyleLbl="revTx" presStyleIdx="0" presStyleCnt="10"/>
      <dgm:spPr/>
    </dgm:pt>
    <dgm:pt modelId="{C56C7FC3-CF33-4E95-871D-D072D17B9B22}" type="pres">
      <dgm:prSet presAssocID="{78C419E9-0B14-4DFF-836C-303D305616DB}" presName="vert1" presStyleCnt="0"/>
      <dgm:spPr/>
    </dgm:pt>
    <dgm:pt modelId="{B1A87B50-9622-4AD4-9B2B-7030B0AB7FE0}" type="pres">
      <dgm:prSet presAssocID="{67F99D9C-7896-41C3-BAB6-B83A4E6703CE}" presName="thickLine" presStyleLbl="alignNode1" presStyleIdx="1" presStyleCnt="10"/>
      <dgm:spPr/>
    </dgm:pt>
    <dgm:pt modelId="{4CEBD006-3349-4F4D-B99D-30DE69772CA4}" type="pres">
      <dgm:prSet presAssocID="{67F99D9C-7896-41C3-BAB6-B83A4E6703CE}" presName="horz1" presStyleCnt="0"/>
      <dgm:spPr/>
    </dgm:pt>
    <dgm:pt modelId="{20A1EEE0-4F97-4ADC-96F0-D57CC32217B5}" type="pres">
      <dgm:prSet presAssocID="{67F99D9C-7896-41C3-BAB6-B83A4E6703CE}" presName="tx1" presStyleLbl="revTx" presStyleIdx="1" presStyleCnt="10"/>
      <dgm:spPr/>
    </dgm:pt>
    <dgm:pt modelId="{88E69EE0-8C4F-489A-A969-2E407440A60F}" type="pres">
      <dgm:prSet presAssocID="{67F99D9C-7896-41C3-BAB6-B83A4E6703CE}" presName="vert1" presStyleCnt="0"/>
      <dgm:spPr/>
    </dgm:pt>
    <dgm:pt modelId="{D074DD32-BC78-4071-8105-FB1C67E6B289}" type="pres">
      <dgm:prSet presAssocID="{3790A3D6-7E3E-404B-AA84-E04898A89D23}" presName="thickLine" presStyleLbl="alignNode1" presStyleIdx="2" presStyleCnt="10"/>
      <dgm:spPr/>
    </dgm:pt>
    <dgm:pt modelId="{7522C7EF-957F-46B6-B97F-D04A4C6A6440}" type="pres">
      <dgm:prSet presAssocID="{3790A3D6-7E3E-404B-AA84-E04898A89D23}" presName="horz1" presStyleCnt="0"/>
      <dgm:spPr/>
    </dgm:pt>
    <dgm:pt modelId="{7D12AC8B-2BB9-4EAD-B793-6CF763822933}" type="pres">
      <dgm:prSet presAssocID="{3790A3D6-7E3E-404B-AA84-E04898A89D23}" presName="tx1" presStyleLbl="revTx" presStyleIdx="2" presStyleCnt="10"/>
      <dgm:spPr/>
    </dgm:pt>
    <dgm:pt modelId="{3F161EDE-3305-4F09-8A3B-B76FEE9A9257}" type="pres">
      <dgm:prSet presAssocID="{3790A3D6-7E3E-404B-AA84-E04898A89D23}" presName="vert1" presStyleCnt="0"/>
      <dgm:spPr/>
    </dgm:pt>
    <dgm:pt modelId="{BA63A35C-7C26-49A1-83FD-BEEAC381673F}" type="pres">
      <dgm:prSet presAssocID="{F576DB45-AEED-4EC5-AF74-80B86BC2757E}" presName="thickLine" presStyleLbl="alignNode1" presStyleIdx="3" presStyleCnt="10"/>
      <dgm:spPr/>
    </dgm:pt>
    <dgm:pt modelId="{B9940D7D-A162-4538-8FA3-1862EA8C1B9C}" type="pres">
      <dgm:prSet presAssocID="{F576DB45-AEED-4EC5-AF74-80B86BC2757E}" presName="horz1" presStyleCnt="0"/>
      <dgm:spPr/>
    </dgm:pt>
    <dgm:pt modelId="{F3B386EC-0288-4D3C-8CEA-A7491160F43D}" type="pres">
      <dgm:prSet presAssocID="{F576DB45-AEED-4EC5-AF74-80B86BC2757E}" presName="tx1" presStyleLbl="revTx" presStyleIdx="3" presStyleCnt="10"/>
      <dgm:spPr/>
    </dgm:pt>
    <dgm:pt modelId="{887458C4-0C5D-4FE9-B727-AF19583495FF}" type="pres">
      <dgm:prSet presAssocID="{F576DB45-AEED-4EC5-AF74-80B86BC2757E}" presName="vert1" presStyleCnt="0"/>
      <dgm:spPr/>
    </dgm:pt>
    <dgm:pt modelId="{30FD50B6-3232-4111-ACFC-519935FEE79C}" type="pres">
      <dgm:prSet presAssocID="{6B7FA4ED-3EEF-4C0D-88D2-D7665055E486}" presName="thickLine" presStyleLbl="alignNode1" presStyleIdx="4" presStyleCnt="10"/>
      <dgm:spPr/>
    </dgm:pt>
    <dgm:pt modelId="{98990F5A-9B4E-4B80-B4D9-4C2781F207F0}" type="pres">
      <dgm:prSet presAssocID="{6B7FA4ED-3EEF-4C0D-88D2-D7665055E486}" presName="horz1" presStyleCnt="0"/>
      <dgm:spPr/>
    </dgm:pt>
    <dgm:pt modelId="{D508465B-B780-496F-AA95-8539DC4AD2FF}" type="pres">
      <dgm:prSet presAssocID="{6B7FA4ED-3EEF-4C0D-88D2-D7665055E486}" presName="tx1" presStyleLbl="revTx" presStyleIdx="4" presStyleCnt="10"/>
      <dgm:spPr/>
    </dgm:pt>
    <dgm:pt modelId="{D85DEFA8-F5CC-4A29-8B92-2DF1CE5EBE67}" type="pres">
      <dgm:prSet presAssocID="{6B7FA4ED-3EEF-4C0D-88D2-D7665055E486}" presName="vert1" presStyleCnt="0"/>
      <dgm:spPr/>
    </dgm:pt>
    <dgm:pt modelId="{7947986D-9807-4172-8D9D-C6B2481803AE}" type="pres">
      <dgm:prSet presAssocID="{4B8E0B90-AF69-4436-9EE4-C7EC08060A38}" presName="thickLine" presStyleLbl="alignNode1" presStyleIdx="5" presStyleCnt="10"/>
      <dgm:spPr/>
    </dgm:pt>
    <dgm:pt modelId="{F57D4C70-BC95-4956-BD93-F9D9660D7808}" type="pres">
      <dgm:prSet presAssocID="{4B8E0B90-AF69-4436-9EE4-C7EC08060A38}" presName="horz1" presStyleCnt="0"/>
      <dgm:spPr/>
    </dgm:pt>
    <dgm:pt modelId="{63EE5BED-C091-44F4-B94E-EF97F9AE6877}" type="pres">
      <dgm:prSet presAssocID="{4B8E0B90-AF69-4436-9EE4-C7EC08060A38}" presName="tx1" presStyleLbl="revTx" presStyleIdx="5" presStyleCnt="10"/>
      <dgm:spPr/>
    </dgm:pt>
    <dgm:pt modelId="{E42346C0-828E-486D-8133-CBB003D62B6B}" type="pres">
      <dgm:prSet presAssocID="{4B8E0B90-AF69-4436-9EE4-C7EC08060A38}" presName="vert1" presStyleCnt="0"/>
      <dgm:spPr/>
    </dgm:pt>
    <dgm:pt modelId="{070F5289-34E2-42DF-BD01-ECB1B0DB60F8}" type="pres">
      <dgm:prSet presAssocID="{54BED3A6-7B71-4CBB-B0FC-CB878D5676F6}" presName="thickLine" presStyleLbl="alignNode1" presStyleIdx="6" presStyleCnt="10"/>
      <dgm:spPr/>
    </dgm:pt>
    <dgm:pt modelId="{B9A61248-5BAD-4BFB-BEC2-0C6BB17E1FE6}" type="pres">
      <dgm:prSet presAssocID="{54BED3A6-7B71-4CBB-B0FC-CB878D5676F6}" presName="horz1" presStyleCnt="0"/>
      <dgm:spPr/>
    </dgm:pt>
    <dgm:pt modelId="{49BD55F8-135C-441B-A61E-89FB44E589D3}" type="pres">
      <dgm:prSet presAssocID="{54BED3A6-7B71-4CBB-B0FC-CB878D5676F6}" presName="tx1" presStyleLbl="revTx" presStyleIdx="6" presStyleCnt="10"/>
      <dgm:spPr/>
    </dgm:pt>
    <dgm:pt modelId="{5F424475-9F15-43F0-B75A-DEA506A2E153}" type="pres">
      <dgm:prSet presAssocID="{54BED3A6-7B71-4CBB-B0FC-CB878D5676F6}" presName="vert1" presStyleCnt="0"/>
      <dgm:spPr/>
    </dgm:pt>
    <dgm:pt modelId="{BF2D742D-A01B-4751-A5D8-8E25E9634790}" type="pres">
      <dgm:prSet presAssocID="{A3D234B3-DE7C-4040-A125-5197657756C7}" presName="thickLine" presStyleLbl="alignNode1" presStyleIdx="7" presStyleCnt="10"/>
      <dgm:spPr/>
    </dgm:pt>
    <dgm:pt modelId="{9319DB55-A9E4-4322-9082-E26385E4CBE6}" type="pres">
      <dgm:prSet presAssocID="{A3D234B3-DE7C-4040-A125-5197657756C7}" presName="horz1" presStyleCnt="0"/>
      <dgm:spPr/>
    </dgm:pt>
    <dgm:pt modelId="{04721A78-2FB8-44E4-B9F8-6191FA9AE0C1}" type="pres">
      <dgm:prSet presAssocID="{A3D234B3-DE7C-4040-A125-5197657756C7}" presName="tx1" presStyleLbl="revTx" presStyleIdx="7" presStyleCnt="10"/>
      <dgm:spPr/>
    </dgm:pt>
    <dgm:pt modelId="{1326CD12-3FCE-4085-A56B-2E345FAF52C7}" type="pres">
      <dgm:prSet presAssocID="{A3D234B3-DE7C-4040-A125-5197657756C7}" presName="vert1" presStyleCnt="0"/>
      <dgm:spPr/>
    </dgm:pt>
    <dgm:pt modelId="{3E9C73D7-CECF-425A-9BC6-CA4E699394DA}" type="pres">
      <dgm:prSet presAssocID="{870D9BE8-7746-479D-A619-FD40CCBC5533}" presName="thickLine" presStyleLbl="alignNode1" presStyleIdx="8" presStyleCnt="10"/>
      <dgm:spPr/>
    </dgm:pt>
    <dgm:pt modelId="{104C2457-1EC9-40C0-814B-1AD6A79F074F}" type="pres">
      <dgm:prSet presAssocID="{870D9BE8-7746-479D-A619-FD40CCBC5533}" presName="horz1" presStyleCnt="0"/>
      <dgm:spPr/>
    </dgm:pt>
    <dgm:pt modelId="{57CF7702-34DD-44E3-85B1-A20B03C1A341}" type="pres">
      <dgm:prSet presAssocID="{870D9BE8-7746-479D-A619-FD40CCBC5533}" presName="tx1" presStyleLbl="revTx" presStyleIdx="8" presStyleCnt="10"/>
      <dgm:spPr/>
    </dgm:pt>
    <dgm:pt modelId="{82A3A518-D5AE-439C-A54C-D2BD00B67D4D}" type="pres">
      <dgm:prSet presAssocID="{870D9BE8-7746-479D-A619-FD40CCBC5533}" presName="vert1" presStyleCnt="0"/>
      <dgm:spPr/>
    </dgm:pt>
    <dgm:pt modelId="{F2D14B66-35A2-4CD1-8473-981A4C040F5D}" type="pres">
      <dgm:prSet presAssocID="{96D6F3C0-FF48-4B07-B278-3E90DBFABC19}" presName="thickLine" presStyleLbl="alignNode1" presStyleIdx="9" presStyleCnt="10"/>
      <dgm:spPr/>
    </dgm:pt>
    <dgm:pt modelId="{64E0119B-4FC9-4619-90A4-C2547C13BBCC}" type="pres">
      <dgm:prSet presAssocID="{96D6F3C0-FF48-4B07-B278-3E90DBFABC19}" presName="horz1" presStyleCnt="0"/>
      <dgm:spPr/>
    </dgm:pt>
    <dgm:pt modelId="{6FFEA7D4-6C1E-4AE7-BF0D-16097344AB3E}" type="pres">
      <dgm:prSet presAssocID="{96D6F3C0-FF48-4B07-B278-3E90DBFABC19}" presName="tx1" presStyleLbl="revTx" presStyleIdx="9" presStyleCnt="10"/>
      <dgm:spPr/>
    </dgm:pt>
    <dgm:pt modelId="{520E438F-84B5-4DF8-B6DF-732A3146D613}" type="pres">
      <dgm:prSet presAssocID="{96D6F3C0-FF48-4B07-B278-3E90DBFABC19}" presName="vert1" presStyleCnt="0"/>
      <dgm:spPr/>
    </dgm:pt>
  </dgm:ptLst>
  <dgm:cxnLst>
    <dgm:cxn modelId="{E3BCB109-5BDF-4DAE-B111-BCF1FC0C6C9C}" srcId="{44FA41CA-B228-450B-BE9A-8D5DA8C708F6}" destId="{6B7FA4ED-3EEF-4C0D-88D2-D7665055E486}" srcOrd="4" destOrd="0" parTransId="{F58F4362-0809-4766-BFDA-1255F0D25559}" sibTransId="{0E334469-7668-45A3-A515-AE372C222157}"/>
    <dgm:cxn modelId="{7957EF30-2189-4F0B-9DB6-0AAE0590FE70}" type="presOf" srcId="{6B7FA4ED-3EEF-4C0D-88D2-D7665055E486}" destId="{D508465B-B780-496F-AA95-8539DC4AD2FF}" srcOrd="0" destOrd="0" presId="urn:microsoft.com/office/officeart/2008/layout/LinedList"/>
    <dgm:cxn modelId="{FC5C0C46-BB68-47B7-B145-27A999874285}" type="presOf" srcId="{96D6F3C0-FF48-4B07-B278-3E90DBFABC19}" destId="{6FFEA7D4-6C1E-4AE7-BF0D-16097344AB3E}" srcOrd="0" destOrd="0" presId="urn:microsoft.com/office/officeart/2008/layout/LinedList"/>
    <dgm:cxn modelId="{7CBFA64C-FCAB-4F94-A949-13955329473A}" srcId="{44FA41CA-B228-450B-BE9A-8D5DA8C708F6}" destId="{67F99D9C-7896-41C3-BAB6-B83A4E6703CE}" srcOrd="1" destOrd="0" parTransId="{BF21CE70-2161-4046-ADA9-9CEB38303C82}" sibTransId="{50BCC535-7B5A-47DC-94D5-E9885974947A}"/>
    <dgm:cxn modelId="{E5B55A6D-FA58-479F-9043-CA59E36CC45D}" srcId="{44FA41CA-B228-450B-BE9A-8D5DA8C708F6}" destId="{4B8E0B90-AF69-4436-9EE4-C7EC08060A38}" srcOrd="5" destOrd="0" parTransId="{047DA351-D869-45F4-9F6C-869885600AEA}" sibTransId="{4602E609-60DE-417A-932D-573F9972AA64}"/>
    <dgm:cxn modelId="{F9276770-79BA-4D7E-B54C-2BF30CE8812A}" type="presOf" srcId="{67F99D9C-7896-41C3-BAB6-B83A4E6703CE}" destId="{20A1EEE0-4F97-4ADC-96F0-D57CC32217B5}" srcOrd="0" destOrd="0" presId="urn:microsoft.com/office/officeart/2008/layout/LinedList"/>
    <dgm:cxn modelId="{69443D73-A301-45E2-855A-71D95B3507D1}" type="presOf" srcId="{F576DB45-AEED-4EC5-AF74-80B86BC2757E}" destId="{F3B386EC-0288-4D3C-8CEA-A7491160F43D}" srcOrd="0" destOrd="0" presId="urn:microsoft.com/office/officeart/2008/layout/LinedList"/>
    <dgm:cxn modelId="{3B50E673-E53A-42A9-B918-2BF4CC147894}" srcId="{44FA41CA-B228-450B-BE9A-8D5DA8C708F6}" destId="{54BED3A6-7B71-4CBB-B0FC-CB878D5676F6}" srcOrd="6" destOrd="0" parTransId="{B42AE317-F49E-45F0-9160-41339104819E}" sibTransId="{311CD33E-C47F-4A5F-942E-088C0498C592}"/>
    <dgm:cxn modelId="{B2DA4A80-B466-43B9-A700-0C51828FEFAD}" type="presOf" srcId="{A3D234B3-DE7C-4040-A125-5197657756C7}" destId="{04721A78-2FB8-44E4-B9F8-6191FA9AE0C1}" srcOrd="0" destOrd="0" presId="urn:microsoft.com/office/officeart/2008/layout/LinedList"/>
    <dgm:cxn modelId="{988E7A80-DBEC-4E0D-940A-CD48AB89DC13}" type="presOf" srcId="{78C419E9-0B14-4DFF-836C-303D305616DB}" destId="{1C6FCD0D-B132-40E1-BD0B-4681BC34C9B3}" srcOrd="0" destOrd="0" presId="urn:microsoft.com/office/officeart/2008/layout/LinedList"/>
    <dgm:cxn modelId="{CB026694-1F9C-4A52-BDEA-0ABDC1DE86FD}" type="presOf" srcId="{4B8E0B90-AF69-4436-9EE4-C7EC08060A38}" destId="{63EE5BED-C091-44F4-B94E-EF97F9AE6877}" srcOrd="0" destOrd="0" presId="urn:microsoft.com/office/officeart/2008/layout/LinedList"/>
    <dgm:cxn modelId="{49FC0495-D9DC-4403-B689-F8230A483A9B}" srcId="{44FA41CA-B228-450B-BE9A-8D5DA8C708F6}" destId="{3790A3D6-7E3E-404B-AA84-E04898A89D23}" srcOrd="2" destOrd="0" parTransId="{D8D250E8-4271-40BA-9044-963E34BC084B}" sibTransId="{4F91CF15-62A2-4C2C-8C68-79F3C2A143D3}"/>
    <dgm:cxn modelId="{B0F595AD-E1CB-4B80-8DA1-3210160C1617}" type="presOf" srcId="{3790A3D6-7E3E-404B-AA84-E04898A89D23}" destId="{7D12AC8B-2BB9-4EAD-B793-6CF763822933}" srcOrd="0" destOrd="0" presId="urn:microsoft.com/office/officeart/2008/layout/LinedList"/>
    <dgm:cxn modelId="{9DAD9AC1-D61F-43F6-A433-53041E0767B3}" srcId="{44FA41CA-B228-450B-BE9A-8D5DA8C708F6}" destId="{870D9BE8-7746-479D-A619-FD40CCBC5533}" srcOrd="8" destOrd="0" parTransId="{41DD3D3C-12BC-42E0-859F-B485B1A9283B}" sibTransId="{4B3AFC1B-346D-436C-98DA-9076F0908589}"/>
    <dgm:cxn modelId="{88C6C1C3-2471-407E-AA1F-71E9E6F98C7E}" srcId="{44FA41CA-B228-450B-BE9A-8D5DA8C708F6}" destId="{F576DB45-AEED-4EC5-AF74-80B86BC2757E}" srcOrd="3" destOrd="0" parTransId="{61A26F7C-F315-4E30-B2ED-BAB5C36EFB8A}" sibTransId="{27A7CB28-439E-4FC5-95E7-0A01EADA5775}"/>
    <dgm:cxn modelId="{055216C4-7151-42A9-8736-92EA6086D6AF}" type="presOf" srcId="{44FA41CA-B228-450B-BE9A-8D5DA8C708F6}" destId="{B0575D86-3F9C-47AF-95D1-976C2AB8B9BA}" srcOrd="0" destOrd="0" presId="urn:microsoft.com/office/officeart/2008/layout/LinedList"/>
    <dgm:cxn modelId="{642088CE-D26C-4473-8DB8-17BA69C08346}" srcId="{44FA41CA-B228-450B-BE9A-8D5DA8C708F6}" destId="{A3D234B3-DE7C-4040-A125-5197657756C7}" srcOrd="7" destOrd="0" parTransId="{9F5630E2-271E-4496-A2CD-CC4E00E8D00F}" sibTransId="{C68FD2DF-AF17-4252-A860-A08D2428CF07}"/>
    <dgm:cxn modelId="{32E615D3-E3BB-45E6-BB71-C61FCF01914F}" type="presOf" srcId="{870D9BE8-7746-479D-A619-FD40CCBC5533}" destId="{57CF7702-34DD-44E3-85B1-A20B03C1A341}" srcOrd="0" destOrd="0" presId="urn:microsoft.com/office/officeart/2008/layout/LinedList"/>
    <dgm:cxn modelId="{E36BF6D4-3007-4269-9393-24243C817925}" srcId="{44FA41CA-B228-450B-BE9A-8D5DA8C708F6}" destId="{78C419E9-0B14-4DFF-836C-303D305616DB}" srcOrd="0" destOrd="0" parTransId="{7CADC152-7EE8-4AEE-BF1B-327E80193882}" sibTransId="{0E291D61-C095-41F5-AC77-C63475F8F40A}"/>
    <dgm:cxn modelId="{DB59FDD7-BA94-4E4F-8252-FAC8FB10B7C4}" srcId="{44FA41CA-B228-450B-BE9A-8D5DA8C708F6}" destId="{96D6F3C0-FF48-4B07-B278-3E90DBFABC19}" srcOrd="9" destOrd="0" parTransId="{6932E0C9-771C-480E-97D6-2777075260A4}" sibTransId="{7F38A4D7-B195-4893-A4B6-740236066047}"/>
    <dgm:cxn modelId="{CDF9D5E6-CBA7-4C58-8540-6404C1FE9AE6}" type="presOf" srcId="{54BED3A6-7B71-4CBB-B0FC-CB878D5676F6}" destId="{49BD55F8-135C-441B-A61E-89FB44E589D3}" srcOrd="0" destOrd="0" presId="urn:microsoft.com/office/officeart/2008/layout/LinedList"/>
    <dgm:cxn modelId="{D28161AA-F321-421B-A6C8-9336F6949391}" type="presParOf" srcId="{B0575D86-3F9C-47AF-95D1-976C2AB8B9BA}" destId="{93CD593E-6FBF-4389-BC6E-AB6BD690D873}" srcOrd="0" destOrd="0" presId="urn:microsoft.com/office/officeart/2008/layout/LinedList"/>
    <dgm:cxn modelId="{7FA07CC2-53C3-4D0F-8779-4E453E250702}" type="presParOf" srcId="{B0575D86-3F9C-47AF-95D1-976C2AB8B9BA}" destId="{CDCB3BA8-ED8F-4D86-BAF0-A747B94E78BB}" srcOrd="1" destOrd="0" presId="urn:microsoft.com/office/officeart/2008/layout/LinedList"/>
    <dgm:cxn modelId="{70634777-B2F3-49E4-80B5-4D0226A312DE}" type="presParOf" srcId="{CDCB3BA8-ED8F-4D86-BAF0-A747B94E78BB}" destId="{1C6FCD0D-B132-40E1-BD0B-4681BC34C9B3}" srcOrd="0" destOrd="0" presId="urn:microsoft.com/office/officeart/2008/layout/LinedList"/>
    <dgm:cxn modelId="{ACE27B67-3767-4719-BEE1-6BFEA438F364}" type="presParOf" srcId="{CDCB3BA8-ED8F-4D86-BAF0-A747B94E78BB}" destId="{C56C7FC3-CF33-4E95-871D-D072D17B9B22}" srcOrd="1" destOrd="0" presId="urn:microsoft.com/office/officeart/2008/layout/LinedList"/>
    <dgm:cxn modelId="{D348DA6A-FFCF-4905-9C3D-F4A3DF37B6CD}" type="presParOf" srcId="{B0575D86-3F9C-47AF-95D1-976C2AB8B9BA}" destId="{B1A87B50-9622-4AD4-9B2B-7030B0AB7FE0}" srcOrd="2" destOrd="0" presId="urn:microsoft.com/office/officeart/2008/layout/LinedList"/>
    <dgm:cxn modelId="{E49529D3-5CD9-402D-BDF0-036A19F77F44}" type="presParOf" srcId="{B0575D86-3F9C-47AF-95D1-976C2AB8B9BA}" destId="{4CEBD006-3349-4F4D-B99D-30DE69772CA4}" srcOrd="3" destOrd="0" presId="urn:microsoft.com/office/officeart/2008/layout/LinedList"/>
    <dgm:cxn modelId="{2515D448-C408-482C-975A-42B599BD7786}" type="presParOf" srcId="{4CEBD006-3349-4F4D-B99D-30DE69772CA4}" destId="{20A1EEE0-4F97-4ADC-96F0-D57CC32217B5}" srcOrd="0" destOrd="0" presId="urn:microsoft.com/office/officeart/2008/layout/LinedList"/>
    <dgm:cxn modelId="{F4F54AD1-DBE9-433F-9DB5-EA5305B4298A}" type="presParOf" srcId="{4CEBD006-3349-4F4D-B99D-30DE69772CA4}" destId="{88E69EE0-8C4F-489A-A969-2E407440A60F}" srcOrd="1" destOrd="0" presId="urn:microsoft.com/office/officeart/2008/layout/LinedList"/>
    <dgm:cxn modelId="{3ED2E1BF-5A8A-4CA5-A56B-80BE24F3F7F5}" type="presParOf" srcId="{B0575D86-3F9C-47AF-95D1-976C2AB8B9BA}" destId="{D074DD32-BC78-4071-8105-FB1C67E6B289}" srcOrd="4" destOrd="0" presId="urn:microsoft.com/office/officeart/2008/layout/LinedList"/>
    <dgm:cxn modelId="{018ED832-D416-4C0E-97C6-939893C68959}" type="presParOf" srcId="{B0575D86-3F9C-47AF-95D1-976C2AB8B9BA}" destId="{7522C7EF-957F-46B6-B97F-D04A4C6A6440}" srcOrd="5" destOrd="0" presId="urn:microsoft.com/office/officeart/2008/layout/LinedList"/>
    <dgm:cxn modelId="{C5F73084-E277-4A22-ABA6-5601F7EC7168}" type="presParOf" srcId="{7522C7EF-957F-46B6-B97F-D04A4C6A6440}" destId="{7D12AC8B-2BB9-4EAD-B793-6CF763822933}" srcOrd="0" destOrd="0" presId="urn:microsoft.com/office/officeart/2008/layout/LinedList"/>
    <dgm:cxn modelId="{345C3434-F65C-4DBC-8825-CBC54947C85D}" type="presParOf" srcId="{7522C7EF-957F-46B6-B97F-D04A4C6A6440}" destId="{3F161EDE-3305-4F09-8A3B-B76FEE9A9257}" srcOrd="1" destOrd="0" presId="urn:microsoft.com/office/officeart/2008/layout/LinedList"/>
    <dgm:cxn modelId="{536A4FFA-27BE-4E97-B58B-D28639DA417C}" type="presParOf" srcId="{B0575D86-3F9C-47AF-95D1-976C2AB8B9BA}" destId="{BA63A35C-7C26-49A1-83FD-BEEAC381673F}" srcOrd="6" destOrd="0" presId="urn:microsoft.com/office/officeart/2008/layout/LinedList"/>
    <dgm:cxn modelId="{2DD43252-6B07-41DA-89EC-FCD962868C4D}" type="presParOf" srcId="{B0575D86-3F9C-47AF-95D1-976C2AB8B9BA}" destId="{B9940D7D-A162-4538-8FA3-1862EA8C1B9C}" srcOrd="7" destOrd="0" presId="urn:microsoft.com/office/officeart/2008/layout/LinedList"/>
    <dgm:cxn modelId="{0DEBBA98-C411-4A2E-9FDD-B9AE9DF2D9C0}" type="presParOf" srcId="{B9940D7D-A162-4538-8FA3-1862EA8C1B9C}" destId="{F3B386EC-0288-4D3C-8CEA-A7491160F43D}" srcOrd="0" destOrd="0" presId="urn:microsoft.com/office/officeart/2008/layout/LinedList"/>
    <dgm:cxn modelId="{463CCB73-6295-4865-A619-895C1259C74E}" type="presParOf" srcId="{B9940D7D-A162-4538-8FA3-1862EA8C1B9C}" destId="{887458C4-0C5D-4FE9-B727-AF19583495FF}" srcOrd="1" destOrd="0" presId="urn:microsoft.com/office/officeart/2008/layout/LinedList"/>
    <dgm:cxn modelId="{D0564581-784E-4F0D-AA0C-1D7EAC98CEDF}" type="presParOf" srcId="{B0575D86-3F9C-47AF-95D1-976C2AB8B9BA}" destId="{30FD50B6-3232-4111-ACFC-519935FEE79C}" srcOrd="8" destOrd="0" presId="urn:microsoft.com/office/officeart/2008/layout/LinedList"/>
    <dgm:cxn modelId="{F0341B44-1516-4DDB-93D4-B19A277476F5}" type="presParOf" srcId="{B0575D86-3F9C-47AF-95D1-976C2AB8B9BA}" destId="{98990F5A-9B4E-4B80-B4D9-4C2781F207F0}" srcOrd="9" destOrd="0" presId="urn:microsoft.com/office/officeart/2008/layout/LinedList"/>
    <dgm:cxn modelId="{D4DF0F26-4174-462D-B72F-70B47E0E2BCA}" type="presParOf" srcId="{98990F5A-9B4E-4B80-B4D9-4C2781F207F0}" destId="{D508465B-B780-496F-AA95-8539DC4AD2FF}" srcOrd="0" destOrd="0" presId="urn:microsoft.com/office/officeart/2008/layout/LinedList"/>
    <dgm:cxn modelId="{73FA04E7-D9A0-482B-A85B-13F251335C68}" type="presParOf" srcId="{98990F5A-9B4E-4B80-B4D9-4C2781F207F0}" destId="{D85DEFA8-F5CC-4A29-8B92-2DF1CE5EBE67}" srcOrd="1" destOrd="0" presId="urn:microsoft.com/office/officeart/2008/layout/LinedList"/>
    <dgm:cxn modelId="{6B9BDF12-648C-48DD-AAC6-F1D0638DA1A2}" type="presParOf" srcId="{B0575D86-3F9C-47AF-95D1-976C2AB8B9BA}" destId="{7947986D-9807-4172-8D9D-C6B2481803AE}" srcOrd="10" destOrd="0" presId="urn:microsoft.com/office/officeart/2008/layout/LinedList"/>
    <dgm:cxn modelId="{B6E7E2CA-9D91-41B7-B427-A109DB1F4834}" type="presParOf" srcId="{B0575D86-3F9C-47AF-95D1-976C2AB8B9BA}" destId="{F57D4C70-BC95-4956-BD93-F9D9660D7808}" srcOrd="11" destOrd="0" presId="urn:microsoft.com/office/officeart/2008/layout/LinedList"/>
    <dgm:cxn modelId="{B70261C2-841C-468F-BD60-19DB512325DD}" type="presParOf" srcId="{F57D4C70-BC95-4956-BD93-F9D9660D7808}" destId="{63EE5BED-C091-44F4-B94E-EF97F9AE6877}" srcOrd="0" destOrd="0" presId="urn:microsoft.com/office/officeart/2008/layout/LinedList"/>
    <dgm:cxn modelId="{4AB5BCE3-F20C-460F-8450-F625A1552D70}" type="presParOf" srcId="{F57D4C70-BC95-4956-BD93-F9D9660D7808}" destId="{E42346C0-828E-486D-8133-CBB003D62B6B}" srcOrd="1" destOrd="0" presId="urn:microsoft.com/office/officeart/2008/layout/LinedList"/>
    <dgm:cxn modelId="{5A9DE747-85D3-44D0-A314-B037D3E94258}" type="presParOf" srcId="{B0575D86-3F9C-47AF-95D1-976C2AB8B9BA}" destId="{070F5289-34E2-42DF-BD01-ECB1B0DB60F8}" srcOrd="12" destOrd="0" presId="urn:microsoft.com/office/officeart/2008/layout/LinedList"/>
    <dgm:cxn modelId="{39B4B64E-6EC2-448C-A2AE-B64078D12166}" type="presParOf" srcId="{B0575D86-3F9C-47AF-95D1-976C2AB8B9BA}" destId="{B9A61248-5BAD-4BFB-BEC2-0C6BB17E1FE6}" srcOrd="13" destOrd="0" presId="urn:microsoft.com/office/officeart/2008/layout/LinedList"/>
    <dgm:cxn modelId="{31A09110-56B0-4BD4-B5D5-106863C1DD59}" type="presParOf" srcId="{B9A61248-5BAD-4BFB-BEC2-0C6BB17E1FE6}" destId="{49BD55F8-135C-441B-A61E-89FB44E589D3}" srcOrd="0" destOrd="0" presId="urn:microsoft.com/office/officeart/2008/layout/LinedList"/>
    <dgm:cxn modelId="{42A9E286-CCC9-470A-8127-74E9DB309EBC}" type="presParOf" srcId="{B9A61248-5BAD-4BFB-BEC2-0C6BB17E1FE6}" destId="{5F424475-9F15-43F0-B75A-DEA506A2E153}" srcOrd="1" destOrd="0" presId="urn:microsoft.com/office/officeart/2008/layout/LinedList"/>
    <dgm:cxn modelId="{5C36CCAC-1C54-4AFF-8D00-CA67E674D03D}" type="presParOf" srcId="{B0575D86-3F9C-47AF-95D1-976C2AB8B9BA}" destId="{BF2D742D-A01B-4751-A5D8-8E25E9634790}" srcOrd="14" destOrd="0" presId="urn:microsoft.com/office/officeart/2008/layout/LinedList"/>
    <dgm:cxn modelId="{509F6CD9-1C31-41CC-8244-1EF46BF12218}" type="presParOf" srcId="{B0575D86-3F9C-47AF-95D1-976C2AB8B9BA}" destId="{9319DB55-A9E4-4322-9082-E26385E4CBE6}" srcOrd="15" destOrd="0" presId="urn:microsoft.com/office/officeart/2008/layout/LinedList"/>
    <dgm:cxn modelId="{8B01D6D7-93EC-43AF-9872-771F6C41194D}" type="presParOf" srcId="{9319DB55-A9E4-4322-9082-E26385E4CBE6}" destId="{04721A78-2FB8-44E4-B9F8-6191FA9AE0C1}" srcOrd="0" destOrd="0" presId="urn:microsoft.com/office/officeart/2008/layout/LinedList"/>
    <dgm:cxn modelId="{50B28BEC-5ACD-4C12-8664-43622F933366}" type="presParOf" srcId="{9319DB55-A9E4-4322-9082-E26385E4CBE6}" destId="{1326CD12-3FCE-4085-A56B-2E345FAF52C7}" srcOrd="1" destOrd="0" presId="urn:microsoft.com/office/officeart/2008/layout/LinedList"/>
    <dgm:cxn modelId="{7A337093-7D2D-465A-B50A-3161C7708DE3}" type="presParOf" srcId="{B0575D86-3F9C-47AF-95D1-976C2AB8B9BA}" destId="{3E9C73D7-CECF-425A-9BC6-CA4E699394DA}" srcOrd="16" destOrd="0" presId="urn:microsoft.com/office/officeart/2008/layout/LinedList"/>
    <dgm:cxn modelId="{3B52098A-AED4-4C4A-AE28-37122A6A7845}" type="presParOf" srcId="{B0575D86-3F9C-47AF-95D1-976C2AB8B9BA}" destId="{104C2457-1EC9-40C0-814B-1AD6A79F074F}" srcOrd="17" destOrd="0" presId="urn:microsoft.com/office/officeart/2008/layout/LinedList"/>
    <dgm:cxn modelId="{615D527E-28B2-45AF-98B6-14F0D6EE2A84}" type="presParOf" srcId="{104C2457-1EC9-40C0-814B-1AD6A79F074F}" destId="{57CF7702-34DD-44E3-85B1-A20B03C1A341}" srcOrd="0" destOrd="0" presId="urn:microsoft.com/office/officeart/2008/layout/LinedList"/>
    <dgm:cxn modelId="{713EEE2E-2EFF-47C1-AD74-08B57BE55BBB}" type="presParOf" srcId="{104C2457-1EC9-40C0-814B-1AD6A79F074F}" destId="{82A3A518-D5AE-439C-A54C-D2BD00B67D4D}" srcOrd="1" destOrd="0" presId="urn:microsoft.com/office/officeart/2008/layout/LinedList"/>
    <dgm:cxn modelId="{29054709-73B9-4EA7-8692-EE923AAE4309}" type="presParOf" srcId="{B0575D86-3F9C-47AF-95D1-976C2AB8B9BA}" destId="{F2D14B66-35A2-4CD1-8473-981A4C040F5D}" srcOrd="18" destOrd="0" presId="urn:microsoft.com/office/officeart/2008/layout/LinedList"/>
    <dgm:cxn modelId="{AD502DD0-C36E-4992-BB28-58F951CB0CBE}" type="presParOf" srcId="{B0575D86-3F9C-47AF-95D1-976C2AB8B9BA}" destId="{64E0119B-4FC9-4619-90A4-C2547C13BBCC}" srcOrd="19" destOrd="0" presId="urn:microsoft.com/office/officeart/2008/layout/LinedList"/>
    <dgm:cxn modelId="{37F04462-A292-42F1-AC2D-366C70349ECD}" type="presParOf" srcId="{64E0119B-4FC9-4619-90A4-C2547C13BBCC}" destId="{6FFEA7D4-6C1E-4AE7-BF0D-16097344AB3E}" srcOrd="0" destOrd="0" presId="urn:microsoft.com/office/officeart/2008/layout/LinedList"/>
    <dgm:cxn modelId="{660F4E24-C073-43F5-9317-1B601F586901}" type="presParOf" srcId="{64E0119B-4FC9-4619-90A4-C2547C13BBCC}" destId="{520E438F-84B5-4DF8-B6DF-732A3146D61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A804B-1938-4104-B721-A4AFE4BA7F23}">
      <dsp:nvSpPr>
        <dsp:cNvPr id="0" name=""/>
        <dsp:cNvSpPr/>
      </dsp:nvSpPr>
      <dsp:spPr>
        <a:xfrm>
          <a:off x="0" y="418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7664EB-E998-4431-9FA6-0C4DEE49BA37}">
      <dsp:nvSpPr>
        <dsp:cNvPr id="0" name=""/>
        <dsp:cNvSpPr/>
      </dsp:nvSpPr>
      <dsp:spPr>
        <a:xfrm>
          <a:off x="174336" y="130090"/>
          <a:ext cx="316975" cy="316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E6ACE-AE1B-459F-A1FC-951F0EB460BF}">
      <dsp:nvSpPr>
        <dsp:cNvPr id="0" name=""/>
        <dsp:cNvSpPr/>
      </dsp:nvSpPr>
      <dsp:spPr>
        <a:xfrm>
          <a:off x="665648" y="418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1. Planteamiento del problema y  robot</a:t>
          </a:r>
          <a:endParaRPr lang="en-US" sz="1600" kern="1200" dirty="0"/>
        </a:p>
      </dsp:txBody>
      <dsp:txXfrm>
        <a:off x="665648" y="418"/>
        <a:ext cx="5600362" cy="576318"/>
      </dsp:txXfrm>
    </dsp:sp>
    <dsp:sp modelId="{9D07579D-EAF2-4D12-8B5B-FBF0CD82CBAE}">
      <dsp:nvSpPr>
        <dsp:cNvPr id="0" name=""/>
        <dsp:cNvSpPr/>
      </dsp:nvSpPr>
      <dsp:spPr>
        <a:xfrm>
          <a:off x="0" y="720817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965189-D664-4971-BD7F-459C939188C5}">
      <dsp:nvSpPr>
        <dsp:cNvPr id="0" name=""/>
        <dsp:cNvSpPr/>
      </dsp:nvSpPr>
      <dsp:spPr>
        <a:xfrm>
          <a:off x="174336" y="850488"/>
          <a:ext cx="316975" cy="3169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A9A9D-79E0-4A0B-81C6-FE1A8A5C7EB3}">
      <dsp:nvSpPr>
        <dsp:cNvPr id="0" name=""/>
        <dsp:cNvSpPr/>
      </dsp:nvSpPr>
      <dsp:spPr>
        <a:xfrm>
          <a:off x="665648" y="720817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2. Breve descripción de sensores</a:t>
          </a:r>
          <a:endParaRPr lang="en-US" sz="1600" kern="1200" dirty="0"/>
        </a:p>
      </dsp:txBody>
      <dsp:txXfrm>
        <a:off x="665648" y="720817"/>
        <a:ext cx="5600362" cy="576318"/>
      </dsp:txXfrm>
    </dsp:sp>
    <dsp:sp modelId="{7D6377D5-0233-437F-AC47-12229828FA9F}">
      <dsp:nvSpPr>
        <dsp:cNvPr id="0" name=""/>
        <dsp:cNvSpPr/>
      </dsp:nvSpPr>
      <dsp:spPr>
        <a:xfrm>
          <a:off x="0" y="1441215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D202A-9235-4534-A57A-83F738A3A279}">
      <dsp:nvSpPr>
        <dsp:cNvPr id="0" name=""/>
        <dsp:cNvSpPr/>
      </dsp:nvSpPr>
      <dsp:spPr>
        <a:xfrm>
          <a:off x="174336" y="1570887"/>
          <a:ext cx="316975" cy="3169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51280-4BAF-4490-ABB0-12E6E93B7914}">
      <dsp:nvSpPr>
        <dsp:cNvPr id="0" name=""/>
        <dsp:cNvSpPr/>
      </dsp:nvSpPr>
      <dsp:spPr>
        <a:xfrm>
          <a:off x="665648" y="1441215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3. Descripción del entorno</a:t>
          </a:r>
          <a:endParaRPr lang="en-US" sz="1600" kern="1200" dirty="0"/>
        </a:p>
      </dsp:txBody>
      <dsp:txXfrm>
        <a:off x="665648" y="1441215"/>
        <a:ext cx="5600362" cy="576318"/>
      </dsp:txXfrm>
    </dsp:sp>
    <dsp:sp modelId="{C285877F-53FF-4BDF-B6FA-099951111FA3}">
      <dsp:nvSpPr>
        <dsp:cNvPr id="0" name=""/>
        <dsp:cNvSpPr/>
      </dsp:nvSpPr>
      <dsp:spPr>
        <a:xfrm>
          <a:off x="0" y="2161614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4BFEF-8BE1-4784-9B2C-59337F2806F8}">
      <dsp:nvSpPr>
        <dsp:cNvPr id="0" name=""/>
        <dsp:cNvSpPr/>
      </dsp:nvSpPr>
      <dsp:spPr>
        <a:xfrm>
          <a:off x="174336" y="2291285"/>
          <a:ext cx="316975" cy="3169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B570B-6B13-4B7B-B767-6DC30D6F0FE0}">
      <dsp:nvSpPr>
        <dsp:cNvPr id="0" name=""/>
        <dsp:cNvSpPr/>
      </dsp:nvSpPr>
      <dsp:spPr>
        <a:xfrm>
          <a:off x="665648" y="2161614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4. Controlador</a:t>
          </a:r>
          <a:endParaRPr lang="en-US" sz="1600" kern="1200" dirty="0"/>
        </a:p>
      </dsp:txBody>
      <dsp:txXfrm>
        <a:off x="665648" y="2161614"/>
        <a:ext cx="5600362" cy="576318"/>
      </dsp:txXfrm>
    </dsp:sp>
    <dsp:sp modelId="{313EC0D9-D9E4-4861-A5E6-6D67EF47445F}">
      <dsp:nvSpPr>
        <dsp:cNvPr id="0" name=""/>
        <dsp:cNvSpPr/>
      </dsp:nvSpPr>
      <dsp:spPr>
        <a:xfrm>
          <a:off x="0" y="2882012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3621FB-A595-410F-9CC6-F0928F98D9BA}">
      <dsp:nvSpPr>
        <dsp:cNvPr id="0" name=""/>
        <dsp:cNvSpPr/>
      </dsp:nvSpPr>
      <dsp:spPr>
        <a:xfrm>
          <a:off x="174336" y="3011684"/>
          <a:ext cx="316975" cy="3169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9BE3CA-29F0-4F09-BBC1-7CDB0DAF86A4}">
      <dsp:nvSpPr>
        <dsp:cNvPr id="0" name=""/>
        <dsp:cNvSpPr/>
      </dsp:nvSpPr>
      <dsp:spPr>
        <a:xfrm>
          <a:off x="665648" y="2882012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5. Alternativas en el desarrollo</a:t>
          </a:r>
          <a:endParaRPr lang="en-US" sz="1600" kern="1200" dirty="0"/>
        </a:p>
      </dsp:txBody>
      <dsp:txXfrm>
        <a:off x="665648" y="2882012"/>
        <a:ext cx="5600362" cy="576318"/>
      </dsp:txXfrm>
    </dsp:sp>
    <dsp:sp modelId="{1A32E6C5-48D0-441A-A727-30DF51F229B4}">
      <dsp:nvSpPr>
        <dsp:cNvPr id="0" name=""/>
        <dsp:cNvSpPr/>
      </dsp:nvSpPr>
      <dsp:spPr>
        <a:xfrm>
          <a:off x="0" y="3602411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76125-E760-41D0-93FC-23D84A127B5F}">
      <dsp:nvSpPr>
        <dsp:cNvPr id="0" name=""/>
        <dsp:cNvSpPr/>
      </dsp:nvSpPr>
      <dsp:spPr>
        <a:xfrm>
          <a:off x="174336" y="3732082"/>
          <a:ext cx="316975" cy="31697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D7B3B-5825-4F7C-8FE8-70724DC80EE0}">
      <dsp:nvSpPr>
        <dsp:cNvPr id="0" name=""/>
        <dsp:cNvSpPr/>
      </dsp:nvSpPr>
      <dsp:spPr>
        <a:xfrm>
          <a:off x="665648" y="3602411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6. Resultados</a:t>
          </a:r>
          <a:endParaRPr lang="en-US" sz="1600" kern="1200" dirty="0"/>
        </a:p>
      </dsp:txBody>
      <dsp:txXfrm>
        <a:off x="665648" y="3602411"/>
        <a:ext cx="5600362" cy="576318"/>
      </dsp:txXfrm>
    </dsp:sp>
    <dsp:sp modelId="{FCC0EA8A-6CC1-4ECA-924E-D1F8FC0A6DE4}">
      <dsp:nvSpPr>
        <dsp:cNvPr id="0" name=""/>
        <dsp:cNvSpPr/>
      </dsp:nvSpPr>
      <dsp:spPr>
        <a:xfrm>
          <a:off x="0" y="4322809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BA026-8EE4-4AF2-B14A-2B1CDD9946A4}">
      <dsp:nvSpPr>
        <dsp:cNvPr id="0" name=""/>
        <dsp:cNvSpPr/>
      </dsp:nvSpPr>
      <dsp:spPr>
        <a:xfrm>
          <a:off x="174336" y="4452481"/>
          <a:ext cx="316975" cy="31697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087AD-47B4-4B27-BBC4-3037D1677D03}">
      <dsp:nvSpPr>
        <dsp:cNvPr id="0" name=""/>
        <dsp:cNvSpPr/>
      </dsp:nvSpPr>
      <dsp:spPr>
        <a:xfrm>
          <a:off x="665648" y="4322809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7. Conclusión y mejoras</a:t>
          </a:r>
          <a:endParaRPr lang="en-US" sz="1600" kern="1200" dirty="0"/>
        </a:p>
      </dsp:txBody>
      <dsp:txXfrm>
        <a:off x="665648" y="4322809"/>
        <a:ext cx="5600362" cy="5763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2E22B7-B988-41CC-83E5-94076BA3567A}">
      <dsp:nvSpPr>
        <dsp:cNvPr id="0" name=""/>
        <dsp:cNvSpPr/>
      </dsp:nvSpPr>
      <dsp:spPr>
        <a:xfrm>
          <a:off x="0" y="453"/>
          <a:ext cx="10353675" cy="10610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1969EC-8410-4909-BE6B-E0A32E815BFD}">
      <dsp:nvSpPr>
        <dsp:cNvPr id="0" name=""/>
        <dsp:cNvSpPr/>
      </dsp:nvSpPr>
      <dsp:spPr>
        <a:xfrm>
          <a:off x="320982" y="239200"/>
          <a:ext cx="583603" cy="5836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5E61D-E554-478C-B169-E82AE4632052}">
      <dsp:nvSpPr>
        <dsp:cNvPr id="0" name=""/>
        <dsp:cNvSpPr/>
      </dsp:nvSpPr>
      <dsp:spPr>
        <a:xfrm>
          <a:off x="1225568" y="453"/>
          <a:ext cx="9128106" cy="1061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300" tIns="112300" rIns="112300" bIns="1123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Parte importante dentro de un robot</a:t>
          </a:r>
          <a:endParaRPr lang="en-US" sz="2500" kern="1200"/>
        </a:p>
      </dsp:txBody>
      <dsp:txXfrm>
        <a:off x="1225568" y="453"/>
        <a:ext cx="9128106" cy="1061098"/>
      </dsp:txXfrm>
    </dsp:sp>
    <dsp:sp modelId="{C7F519A7-77F9-4080-A6C8-7EF7B08B175A}">
      <dsp:nvSpPr>
        <dsp:cNvPr id="0" name=""/>
        <dsp:cNvSpPr/>
      </dsp:nvSpPr>
      <dsp:spPr>
        <a:xfrm>
          <a:off x="0" y="1326825"/>
          <a:ext cx="10353675" cy="10610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70D8E-739C-46DE-A398-4FAF3D02CFF9}">
      <dsp:nvSpPr>
        <dsp:cNvPr id="0" name=""/>
        <dsp:cNvSpPr/>
      </dsp:nvSpPr>
      <dsp:spPr>
        <a:xfrm>
          <a:off x="320982" y="1565573"/>
          <a:ext cx="583603" cy="5836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5F9BC-8AD1-4A62-9E91-30376883B00F}">
      <dsp:nvSpPr>
        <dsp:cNvPr id="0" name=""/>
        <dsp:cNvSpPr/>
      </dsp:nvSpPr>
      <dsp:spPr>
        <a:xfrm>
          <a:off x="1225568" y="1326825"/>
          <a:ext cx="9128106" cy="1061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300" tIns="112300" rIns="112300" bIns="1123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Recoge información de los sensores, se interpreta y manda la información a los actuadores</a:t>
          </a:r>
          <a:endParaRPr lang="en-US" sz="2500" kern="1200" dirty="0"/>
        </a:p>
      </dsp:txBody>
      <dsp:txXfrm>
        <a:off x="1225568" y="1326825"/>
        <a:ext cx="9128106" cy="1061098"/>
      </dsp:txXfrm>
    </dsp:sp>
    <dsp:sp modelId="{738ACA38-288A-4AC9-B8BC-9E1240E75385}">
      <dsp:nvSpPr>
        <dsp:cNvPr id="0" name=""/>
        <dsp:cNvSpPr/>
      </dsp:nvSpPr>
      <dsp:spPr>
        <a:xfrm>
          <a:off x="0" y="2653198"/>
          <a:ext cx="10353675" cy="10610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13208-C790-4446-9F28-5038E3F47B5E}">
      <dsp:nvSpPr>
        <dsp:cNvPr id="0" name=""/>
        <dsp:cNvSpPr/>
      </dsp:nvSpPr>
      <dsp:spPr>
        <a:xfrm>
          <a:off x="320982" y="2891945"/>
          <a:ext cx="583603" cy="5836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05D0A-7558-4709-9422-C8C793C61EB1}">
      <dsp:nvSpPr>
        <dsp:cNvPr id="0" name=""/>
        <dsp:cNvSpPr/>
      </dsp:nvSpPr>
      <dsp:spPr>
        <a:xfrm>
          <a:off x="1225568" y="2653198"/>
          <a:ext cx="9128106" cy="1061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300" tIns="112300" rIns="112300" bIns="1123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Tres métodos principales/fases: Go, Search y Back</a:t>
          </a:r>
          <a:endParaRPr lang="en-US" sz="2500" kern="1200"/>
        </a:p>
      </dsp:txBody>
      <dsp:txXfrm>
        <a:off x="1225568" y="2653198"/>
        <a:ext cx="9128106" cy="10610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8C670-6F94-4FF4-9B19-3E1451C85FCA}">
      <dsp:nvSpPr>
        <dsp:cNvPr id="0" name=""/>
        <dsp:cNvSpPr/>
      </dsp:nvSpPr>
      <dsp:spPr>
        <a:xfrm>
          <a:off x="0" y="3827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43B2B-4A47-40AE-A6C7-6E0D55AE3467}">
      <dsp:nvSpPr>
        <dsp:cNvPr id="0" name=""/>
        <dsp:cNvSpPr/>
      </dsp:nvSpPr>
      <dsp:spPr>
        <a:xfrm>
          <a:off x="246632" y="187273"/>
          <a:ext cx="448423" cy="4484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29378-1515-480B-A814-6171F2969085}">
      <dsp:nvSpPr>
        <dsp:cNvPr id="0" name=""/>
        <dsp:cNvSpPr/>
      </dsp:nvSpPr>
      <dsp:spPr>
        <a:xfrm>
          <a:off x="941689" y="3827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Tiempo de simulación no muy adecuado</a:t>
          </a:r>
          <a:endParaRPr lang="en-US" sz="1900" kern="1200"/>
        </a:p>
      </dsp:txBody>
      <dsp:txXfrm>
        <a:off x="941689" y="3827"/>
        <a:ext cx="5324321" cy="815315"/>
      </dsp:txXfrm>
    </dsp:sp>
    <dsp:sp modelId="{AC067A01-9EA7-49EE-A085-95FBB8166E27}">
      <dsp:nvSpPr>
        <dsp:cNvPr id="0" name=""/>
        <dsp:cNvSpPr/>
      </dsp:nvSpPr>
      <dsp:spPr>
        <a:xfrm>
          <a:off x="0" y="1022971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2C7F46-DE2F-42AE-AE07-3B119175D748}">
      <dsp:nvSpPr>
        <dsp:cNvPr id="0" name=""/>
        <dsp:cNvSpPr/>
      </dsp:nvSpPr>
      <dsp:spPr>
        <a:xfrm>
          <a:off x="246632" y="1206417"/>
          <a:ext cx="448423" cy="4484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DACBA-083D-4FE5-8E17-C3ACF3B827C9}">
      <dsp:nvSpPr>
        <dsp:cNvPr id="0" name=""/>
        <dsp:cNvSpPr/>
      </dsp:nvSpPr>
      <dsp:spPr>
        <a:xfrm>
          <a:off x="941689" y="1022971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Golpes mínimos pero con errores de orientación</a:t>
          </a:r>
          <a:endParaRPr lang="en-US" sz="1900" kern="1200"/>
        </a:p>
      </dsp:txBody>
      <dsp:txXfrm>
        <a:off x="941689" y="1022971"/>
        <a:ext cx="5324321" cy="815315"/>
      </dsp:txXfrm>
    </dsp:sp>
    <dsp:sp modelId="{82E32DF4-7F25-44A5-A8E6-97357932C25F}">
      <dsp:nvSpPr>
        <dsp:cNvPr id="0" name=""/>
        <dsp:cNvSpPr/>
      </dsp:nvSpPr>
      <dsp:spPr>
        <a:xfrm>
          <a:off x="0" y="2042115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5D1807-2A77-491D-8199-629078501D7E}">
      <dsp:nvSpPr>
        <dsp:cNvPr id="0" name=""/>
        <dsp:cNvSpPr/>
      </dsp:nvSpPr>
      <dsp:spPr>
        <a:xfrm>
          <a:off x="246632" y="2225561"/>
          <a:ext cx="448423" cy="4484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F5C48-5A77-47C0-BC7A-F8C9F849560D}">
      <dsp:nvSpPr>
        <dsp:cNvPr id="0" name=""/>
        <dsp:cNvSpPr/>
      </dsp:nvSpPr>
      <dsp:spPr>
        <a:xfrm>
          <a:off x="941689" y="2042115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Ruido y baja precisión en sensores</a:t>
          </a:r>
          <a:endParaRPr lang="en-US" sz="1900" kern="1200"/>
        </a:p>
      </dsp:txBody>
      <dsp:txXfrm>
        <a:off x="941689" y="2042115"/>
        <a:ext cx="5324321" cy="815315"/>
      </dsp:txXfrm>
    </dsp:sp>
    <dsp:sp modelId="{685EE282-7B25-43E7-8708-9BB40E8E9E1E}">
      <dsp:nvSpPr>
        <dsp:cNvPr id="0" name=""/>
        <dsp:cNvSpPr/>
      </dsp:nvSpPr>
      <dsp:spPr>
        <a:xfrm>
          <a:off x="0" y="3061259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E14E57-34D5-448A-B1F6-93A61928E286}">
      <dsp:nvSpPr>
        <dsp:cNvPr id="0" name=""/>
        <dsp:cNvSpPr/>
      </dsp:nvSpPr>
      <dsp:spPr>
        <a:xfrm>
          <a:off x="246632" y="3244705"/>
          <a:ext cx="448423" cy="4484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0EB4B-2023-48C5-9FB1-ED2673F70513}">
      <dsp:nvSpPr>
        <dsp:cNvPr id="0" name=""/>
        <dsp:cNvSpPr/>
      </dsp:nvSpPr>
      <dsp:spPr>
        <a:xfrm>
          <a:off x="941689" y="3061259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Problemas con el mapa 7</a:t>
          </a:r>
          <a:endParaRPr lang="en-US" sz="1900" kern="1200"/>
        </a:p>
      </dsp:txBody>
      <dsp:txXfrm>
        <a:off x="941689" y="3061259"/>
        <a:ext cx="5324321" cy="815315"/>
      </dsp:txXfrm>
    </dsp:sp>
    <dsp:sp modelId="{2CF844B5-AEC0-4034-ACA2-147B89FF85C5}">
      <dsp:nvSpPr>
        <dsp:cNvPr id="0" name=""/>
        <dsp:cNvSpPr/>
      </dsp:nvSpPr>
      <dsp:spPr>
        <a:xfrm>
          <a:off x="0" y="4080403"/>
          <a:ext cx="6266011" cy="8153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4FE353-7E70-47DD-8517-E6A99CE886B7}">
      <dsp:nvSpPr>
        <dsp:cNvPr id="0" name=""/>
        <dsp:cNvSpPr/>
      </dsp:nvSpPr>
      <dsp:spPr>
        <a:xfrm>
          <a:off x="246632" y="4263849"/>
          <a:ext cx="448423" cy="4484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A6640-0258-468C-99E9-DF3854DFF6DE}">
      <dsp:nvSpPr>
        <dsp:cNvPr id="0" name=""/>
        <dsp:cNvSpPr/>
      </dsp:nvSpPr>
      <dsp:spPr>
        <a:xfrm>
          <a:off x="941689" y="4080403"/>
          <a:ext cx="5324321" cy="81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88" tIns="86288" rIns="86288" bIns="8628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Realización de la practica correctamente</a:t>
          </a:r>
          <a:endParaRPr lang="en-US" sz="1900" kern="1200"/>
        </a:p>
      </dsp:txBody>
      <dsp:txXfrm>
        <a:off x="941689" y="4080403"/>
        <a:ext cx="5324321" cy="8153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CD593E-6FBF-4389-BC6E-AB6BD690D873}">
      <dsp:nvSpPr>
        <dsp:cNvPr id="0" name=""/>
        <dsp:cNvSpPr/>
      </dsp:nvSpPr>
      <dsp:spPr>
        <a:xfrm>
          <a:off x="0" y="598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6FCD0D-B132-40E1-BD0B-4681BC34C9B3}">
      <dsp:nvSpPr>
        <dsp:cNvPr id="0" name=""/>
        <dsp:cNvSpPr/>
      </dsp:nvSpPr>
      <dsp:spPr>
        <a:xfrm>
          <a:off x="0" y="598"/>
          <a:ext cx="6266011" cy="489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/>
            <a:t>Encoders</a:t>
          </a:r>
          <a:r>
            <a:rPr lang="es-ES" sz="1100" kern="1200" dirty="0"/>
            <a:t>: </a:t>
          </a:r>
          <a:r>
            <a:rPr lang="es-ES" sz="1100" u="sng" kern="1200" dirty="0">
              <a:hlinkClick xmlns:r="http://schemas.openxmlformats.org/officeDocument/2006/relationships" r:id="rId1"/>
            </a:rPr>
            <a:t>https://www.pc-control.co.uk/incremental_encoders.htm</a:t>
          </a:r>
          <a:endParaRPr lang="en-US" sz="1100" kern="1200" dirty="0"/>
        </a:p>
      </dsp:txBody>
      <dsp:txXfrm>
        <a:off x="0" y="598"/>
        <a:ext cx="6266011" cy="489835"/>
      </dsp:txXfrm>
    </dsp:sp>
    <dsp:sp modelId="{B1A87B50-9622-4AD4-9B2B-7030B0AB7FE0}">
      <dsp:nvSpPr>
        <dsp:cNvPr id="0" name=""/>
        <dsp:cNvSpPr/>
      </dsp:nvSpPr>
      <dsp:spPr>
        <a:xfrm>
          <a:off x="0" y="490433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2231577"/>
                <a:satOff val="-75"/>
                <a:lumOff val="784"/>
                <a:alphaOff val="0"/>
                <a:tint val="96000"/>
                <a:lumMod val="104000"/>
              </a:schemeClr>
            </a:gs>
            <a:gs pos="100000">
              <a:schemeClr val="accent2">
                <a:hueOff val="2231577"/>
                <a:satOff val="-75"/>
                <a:lumOff val="784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2231577"/>
              <a:satOff val="-75"/>
              <a:lumOff val="784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A1EEE0-4F97-4ADC-96F0-D57CC32217B5}">
      <dsp:nvSpPr>
        <dsp:cNvPr id="0" name=""/>
        <dsp:cNvSpPr/>
      </dsp:nvSpPr>
      <dsp:spPr>
        <a:xfrm>
          <a:off x="0" y="490433"/>
          <a:ext cx="6266011" cy="489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Ultrasonidos:</a:t>
          </a:r>
          <a:r>
            <a:rPr lang="es-ES" sz="1100" u="sng" kern="1200">
              <a:hlinkClick xmlns:r="http://schemas.openxmlformats.org/officeDocument/2006/relationships" r:id="rId2"/>
            </a:rPr>
            <a:t>http://www-personal.umich.edu/~johannb/Papers/paper33.pdf</a:t>
          </a:r>
          <a:endParaRPr lang="en-US" sz="1100" kern="1200"/>
        </a:p>
      </dsp:txBody>
      <dsp:txXfrm>
        <a:off x="0" y="490433"/>
        <a:ext cx="6266011" cy="489835"/>
      </dsp:txXfrm>
    </dsp:sp>
    <dsp:sp modelId="{D074DD32-BC78-4071-8105-FB1C67E6B289}">
      <dsp:nvSpPr>
        <dsp:cNvPr id="0" name=""/>
        <dsp:cNvSpPr/>
      </dsp:nvSpPr>
      <dsp:spPr>
        <a:xfrm>
          <a:off x="0" y="980268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4463154"/>
                <a:satOff val="-150"/>
                <a:lumOff val="1568"/>
                <a:alphaOff val="0"/>
                <a:tint val="96000"/>
                <a:lumMod val="104000"/>
              </a:schemeClr>
            </a:gs>
            <a:gs pos="100000">
              <a:schemeClr val="accent2">
                <a:hueOff val="4463154"/>
                <a:satOff val="-150"/>
                <a:lumOff val="1568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4463154"/>
              <a:satOff val="-150"/>
              <a:lumOff val="1568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12AC8B-2BB9-4EAD-B793-6CF763822933}">
      <dsp:nvSpPr>
        <dsp:cNvPr id="0" name=""/>
        <dsp:cNvSpPr/>
      </dsp:nvSpPr>
      <dsp:spPr>
        <a:xfrm>
          <a:off x="0" y="980268"/>
          <a:ext cx="6266011" cy="489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Bug:</a:t>
          </a:r>
          <a:r>
            <a:rPr lang="es-ES" sz="1100" u="sng" kern="1200">
              <a:hlinkClick xmlns:r="http://schemas.openxmlformats.org/officeDocument/2006/relationships" r:id="rId3"/>
            </a:rPr>
            <a:t>https://www.cs.cmu.edu/~motionplanning/lecture/Chap2-Bug-Alg_howie.pdf</a:t>
          </a:r>
          <a:endParaRPr lang="en-US" sz="1100" kern="1200"/>
        </a:p>
      </dsp:txBody>
      <dsp:txXfrm>
        <a:off x="0" y="980268"/>
        <a:ext cx="6266011" cy="489835"/>
      </dsp:txXfrm>
    </dsp:sp>
    <dsp:sp modelId="{BA63A35C-7C26-49A1-83FD-BEEAC381673F}">
      <dsp:nvSpPr>
        <dsp:cNvPr id="0" name=""/>
        <dsp:cNvSpPr/>
      </dsp:nvSpPr>
      <dsp:spPr>
        <a:xfrm>
          <a:off x="0" y="1470103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6694731"/>
                <a:satOff val="-225"/>
                <a:lumOff val="2352"/>
                <a:alphaOff val="0"/>
                <a:tint val="96000"/>
                <a:lumMod val="104000"/>
              </a:schemeClr>
            </a:gs>
            <a:gs pos="100000">
              <a:schemeClr val="accent2">
                <a:hueOff val="6694731"/>
                <a:satOff val="-225"/>
                <a:lumOff val="2352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6694731"/>
              <a:satOff val="-225"/>
              <a:lumOff val="2352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B386EC-0288-4D3C-8CEA-A7491160F43D}">
      <dsp:nvSpPr>
        <dsp:cNvPr id="0" name=""/>
        <dsp:cNvSpPr/>
      </dsp:nvSpPr>
      <dsp:spPr>
        <a:xfrm>
          <a:off x="0" y="1470103"/>
          <a:ext cx="6266011" cy="489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LiDAR: </a:t>
          </a:r>
          <a:r>
            <a:rPr lang="es-ES" sz="1100" u="sng" kern="1200">
              <a:hlinkClick xmlns:r="http://schemas.openxmlformats.org/officeDocument/2006/relationships" r:id="rId4"/>
            </a:rPr>
            <a:t>https://www.nobbot.com/futuro/tecnologia-lidar/</a:t>
          </a:r>
          <a:endParaRPr lang="en-US" sz="1100" kern="1200"/>
        </a:p>
      </dsp:txBody>
      <dsp:txXfrm>
        <a:off x="0" y="1470103"/>
        <a:ext cx="6266011" cy="489835"/>
      </dsp:txXfrm>
    </dsp:sp>
    <dsp:sp modelId="{30FD50B6-3232-4111-ACFC-519935FEE79C}">
      <dsp:nvSpPr>
        <dsp:cNvPr id="0" name=""/>
        <dsp:cNvSpPr/>
      </dsp:nvSpPr>
      <dsp:spPr>
        <a:xfrm>
          <a:off x="0" y="1959938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8926307"/>
                <a:satOff val="-300"/>
                <a:lumOff val="3136"/>
                <a:alphaOff val="0"/>
                <a:tint val="96000"/>
                <a:lumMod val="104000"/>
              </a:schemeClr>
            </a:gs>
            <a:gs pos="100000">
              <a:schemeClr val="accent2">
                <a:hueOff val="8926307"/>
                <a:satOff val="-300"/>
                <a:lumOff val="3136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8926307"/>
              <a:satOff val="-300"/>
              <a:lumOff val="3136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08465B-B780-496F-AA95-8539DC4AD2FF}">
      <dsp:nvSpPr>
        <dsp:cNvPr id="0" name=""/>
        <dsp:cNvSpPr/>
      </dsp:nvSpPr>
      <dsp:spPr>
        <a:xfrm>
          <a:off x="0" y="1959938"/>
          <a:ext cx="6266011" cy="489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GPS:</a:t>
          </a:r>
          <a:r>
            <a:rPr lang="es-ES" sz="1100" u="sng" kern="1200">
              <a:hlinkClick xmlns:r="http://schemas.openxmlformats.org/officeDocument/2006/relationships" r:id="rId5"/>
            </a:rPr>
            <a:t>https://www.lifewire.com/how-car-gps-trackers-work-4147185</a:t>
          </a:r>
          <a:endParaRPr lang="en-US" sz="1100" kern="1200"/>
        </a:p>
      </dsp:txBody>
      <dsp:txXfrm>
        <a:off x="0" y="1959938"/>
        <a:ext cx="6266011" cy="489835"/>
      </dsp:txXfrm>
    </dsp:sp>
    <dsp:sp modelId="{7947986D-9807-4172-8D9D-C6B2481803AE}">
      <dsp:nvSpPr>
        <dsp:cNvPr id="0" name=""/>
        <dsp:cNvSpPr/>
      </dsp:nvSpPr>
      <dsp:spPr>
        <a:xfrm>
          <a:off x="0" y="2449773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11157884"/>
                <a:satOff val="-374"/>
                <a:lumOff val="3921"/>
                <a:alphaOff val="0"/>
                <a:tint val="96000"/>
                <a:lumMod val="104000"/>
              </a:schemeClr>
            </a:gs>
            <a:gs pos="100000">
              <a:schemeClr val="accent2">
                <a:hueOff val="11157884"/>
                <a:satOff val="-374"/>
                <a:lumOff val="3921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1157884"/>
              <a:satOff val="-374"/>
              <a:lumOff val="3921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EE5BED-C091-44F4-B94E-EF97F9AE6877}">
      <dsp:nvSpPr>
        <dsp:cNvPr id="0" name=""/>
        <dsp:cNvSpPr/>
      </dsp:nvSpPr>
      <dsp:spPr>
        <a:xfrm>
          <a:off x="0" y="2449773"/>
          <a:ext cx="6266011" cy="489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u="sng" kern="1200">
              <a:hlinkClick xmlns:r="http://schemas.openxmlformats.org/officeDocument/2006/relationships" r:id="rId6"/>
            </a:rPr>
            <a:t>https://www.youtube.com/watch?v=6m0xGwkYYy0</a:t>
          </a:r>
          <a:endParaRPr lang="en-US" sz="1100" kern="1200"/>
        </a:p>
      </dsp:txBody>
      <dsp:txXfrm>
        <a:off x="0" y="2449773"/>
        <a:ext cx="6266011" cy="489835"/>
      </dsp:txXfrm>
    </dsp:sp>
    <dsp:sp modelId="{070F5289-34E2-42DF-BD01-ECB1B0DB60F8}">
      <dsp:nvSpPr>
        <dsp:cNvPr id="0" name=""/>
        <dsp:cNvSpPr/>
      </dsp:nvSpPr>
      <dsp:spPr>
        <a:xfrm>
          <a:off x="0" y="2939608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13389461"/>
                <a:satOff val="-449"/>
                <a:lumOff val="4705"/>
                <a:alphaOff val="0"/>
                <a:tint val="96000"/>
                <a:lumMod val="104000"/>
              </a:schemeClr>
            </a:gs>
            <a:gs pos="100000">
              <a:schemeClr val="accent2">
                <a:hueOff val="13389461"/>
                <a:satOff val="-449"/>
                <a:lumOff val="4705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3389461"/>
              <a:satOff val="-449"/>
              <a:lumOff val="4705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BD55F8-135C-441B-A61E-89FB44E589D3}">
      <dsp:nvSpPr>
        <dsp:cNvPr id="0" name=""/>
        <dsp:cNvSpPr/>
      </dsp:nvSpPr>
      <dsp:spPr>
        <a:xfrm>
          <a:off x="0" y="2939608"/>
          <a:ext cx="6266011" cy="489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Machine Learning: </a:t>
          </a:r>
          <a:r>
            <a:rPr lang="es-ES" sz="1100" u="sng" kern="1200">
              <a:hlinkClick xmlns:r="http://schemas.openxmlformats.org/officeDocument/2006/relationships" r:id="rId7"/>
            </a:rPr>
            <a:t>https://www.geeksforgeeks.org/what-is-reinforcement-learning/</a:t>
          </a:r>
          <a:endParaRPr lang="en-US" sz="1100" kern="1200"/>
        </a:p>
      </dsp:txBody>
      <dsp:txXfrm>
        <a:off x="0" y="2939608"/>
        <a:ext cx="6266011" cy="489835"/>
      </dsp:txXfrm>
    </dsp:sp>
    <dsp:sp modelId="{BF2D742D-A01B-4751-A5D8-8E25E9634790}">
      <dsp:nvSpPr>
        <dsp:cNvPr id="0" name=""/>
        <dsp:cNvSpPr/>
      </dsp:nvSpPr>
      <dsp:spPr>
        <a:xfrm>
          <a:off x="0" y="3429443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15621037"/>
                <a:satOff val="-524"/>
                <a:lumOff val="5489"/>
                <a:alphaOff val="0"/>
                <a:tint val="96000"/>
                <a:lumMod val="104000"/>
              </a:schemeClr>
            </a:gs>
            <a:gs pos="100000">
              <a:schemeClr val="accent2">
                <a:hueOff val="15621037"/>
                <a:satOff val="-524"/>
                <a:lumOff val="548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5621037"/>
              <a:satOff val="-524"/>
              <a:lumOff val="548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721A78-2FB8-44E4-B9F8-6191FA9AE0C1}">
      <dsp:nvSpPr>
        <dsp:cNvPr id="0" name=""/>
        <dsp:cNvSpPr/>
      </dsp:nvSpPr>
      <dsp:spPr>
        <a:xfrm>
          <a:off x="0" y="3429443"/>
          <a:ext cx="6266011" cy="489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HSV: </a:t>
          </a:r>
          <a:r>
            <a:rPr lang="es-ES" sz="1100" u="sng" kern="1200">
              <a:hlinkClick xmlns:r="http://schemas.openxmlformats.org/officeDocument/2006/relationships" r:id="rId8"/>
            </a:rPr>
            <a:t>https://aulaglobal.uc3m.es/pluginfile.php/3310201/mod_resource/content/2/Clase%202-Imagenes.pdf</a:t>
          </a:r>
          <a:endParaRPr lang="en-US" sz="1100" kern="1200"/>
        </a:p>
      </dsp:txBody>
      <dsp:txXfrm>
        <a:off x="0" y="3429443"/>
        <a:ext cx="6266011" cy="489835"/>
      </dsp:txXfrm>
    </dsp:sp>
    <dsp:sp modelId="{3E9C73D7-CECF-425A-9BC6-CA4E699394DA}">
      <dsp:nvSpPr>
        <dsp:cNvPr id="0" name=""/>
        <dsp:cNvSpPr/>
      </dsp:nvSpPr>
      <dsp:spPr>
        <a:xfrm>
          <a:off x="0" y="3919278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17852615"/>
                <a:satOff val="-599"/>
                <a:lumOff val="6273"/>
                <a:alphaOff val="0"/>
                <a:tint val="96000"/>
                <a:lumMod val="104000"/>
              </a:schemeClr>
            </a:gs>
            <a:gs pos="100000">
              <a:schemeClr val="accent2">
                <a:hueOff val="17852615"/>
                <a:satOff val="-599"/>
                <a:lumOff val="6273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7852615"/>
              <a:satOff val="-599"/>
              <a:lumOff val="6273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CF7702-34DD-44E3-85B1-A20B03C1A341}">
      <dsp:nvSpPr>
        <dsp:cNvPr id="0" name=""/>
        <dsp:cNvSpPr/>
      </dsp:nvSpPr>
      <dsp:spPr>
        <a:xfrm>
          <a:off x="0" y="3919278"/>
          <a:ext cx="6266011" cy="489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Webots Documantación: </a:t>
          </a:r>
          <a:r>
            <a:rPr lang="es-ES" sz="1100" u="sng" kern="1200">
              <a:hlinkClick xmlns:r="http://schemas.openxmlformats.org/officeDocument/2006/relationships" r:id="rId9"/>
            </a:rPr>
            <a:t>https://cyberbotics.com/doc/guide/index</a:t>
          </a:r>
          <a:endParaRPr lang="en-US" sz="1100" kern="1200"/>
        </a:p>
      </dsp:txBody>
      <dsp:txXfrm>
        <a:off x="0" y="3919278"/>
        <a:ext cx="6266011" cy="489835"/>
      </dsp:txXfrm>
    </dsp:sp>
    <dsp:sp modelId="{F2D14B66-35A2-4CD1-8473-981A4C040F5D}">
      <dsp:nvSpPr>
        <dsp:cNvPr id="0" name=""/>
        <dsp:cNvSpPr/>
      </dsp:nvSpPr>
      <dsp:spPr>
        <a:xfrm>
          <a:off x="0" y="4409113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20084191"/>
                <a:satOff val="-674"/>
                <a:lumOff val="7057"/>
                <a:alphaOff val="0"/>
                <a:tint val="96000"/>
                <a:lumMod val="104000"/>
              </a:schemeClr>
            </a:gs>
            <a:gs pos="100000">
              <a:schemeClr val="accent2">
                <a:hueOff val="20084191"/>
                <a:satOff val="-674"/>
                <a:lumOff val="7057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20084191"/>
              <a:satOff val="-674"/>
              <a:lumOff val="7057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FEA7D4-6C1E-4AE7-BF0D-16097344AB3E}">
      <dsp:nvSpPr>
        <dsp:cNvPr id="0" name=""/>
        <dsp:cNvSpPr/>
      </dsp:nvSpPr>
      <dsp:spPr>
        <a:xfrm>
          <a:off x="0" y="4409113"/>
          <a:ext cx="6266011" cy="489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PID: </a:t>
          </a:r>
          <a:r>
            <a:rPr lang="es-ES" sz="1100" u="sng" kern="1200">
              <a:hlinkClick xmlns:r="http://schemas.openxmlformats.org/officeDocument/2006/relationships" r:id="rId10"/>
            </a:rPr>
            <a:t>https://www.luisllamas.es/teoria-de-control-en-arduino-el-controlador-pid/</a:t>
          </a:r>
          <a:endParaRPr lang="en-US" sz="1100" kern="1200"/>
        </a:p>
      </dsp:txBody>
      <dsp:txXfrm>
        <a:off x="0" y="4409113"/>
        <a:ext cx="6266011" cy="489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74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798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02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1780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687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553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613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210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95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095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130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76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3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31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816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66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50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320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7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gif"/><Relationship Id="rId4" Type="http://schemas.openxmlformats.org/officeDocument/2006/relationships/image" Target="../media/image62.gif"/><Relationship Id="rId9" Type="http://schemas.openxmlformats.org/officeDocument/2006/relationships/image" Target="../media/image6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gif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microsoft.com/office/2007/relationships/hdphoto" Target="../media/hdphoto4.wdp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gif"/><Relationship Id="rId13" Type="http://schemas.openxmlformats.org/officeDocument/2006/relationships/image" Target="../media/image52.gif"/><Relationship Id="rId3" Type="http://schemas.openxmlformats.org/officeDocument/2006/relationships/image" Target="../media/image43.png"/><Relationship Id="rId7" Type="http://schemas.openxmlformats.org/officeDocument/2006/relationships/image" Target="../media/image46.gif"/><Relationship Id="rId12" Type="http://schemas.openxmlformats.org/officeDocument/2006/relationships/image" Target="../media/image51.gif"/><Relationship Id="rId2" Type="http://schemas.openxmlformats.org/officeDocument/2006/relationships/image" Target="../media/image6.jpeg"/><Relationship Id="rId16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gif"/><Relationship Id="rId5" Type="http://schemas.openxmlformats.org/officeDocument/2006/relationships/image" Target="../media/image44.gif"/><Relationship Id="rId15" Type="http://schemas.openxmlformats.org/officeDocument/2006/relationships/image" Target="../media/image54.gif"/><Relationship Id="rId10" Type="http://schemas.openxmlformats.org/officeDocument/2006/relationships/image" Target="../media/image49.gif"/><Relationship Id="rId4" Type="http://schemas.microsoft.com/office/2007/relationships/hdphoto" Target="../media/hdphoto1.wdp"/><Relationship Id="rId9" Type="http://schemas.openxmlformats.org/officeDocument/2006/relationships/image" Target="../media/image48.gif"/><Relationship Id="rId14" Type="http://schemas.openxmlformats.org/officeDocument/2006/relationships/image" Target="../media/image5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apng"/><Relationship Id="rId4" Type="http://schemas.openxmlformats.org/officeDocument/2006/relationships/image" Target="../media/image57.a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CACC20-BBFA-48C0-B5AE-84D604E76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9097" y="4406537"/>
            <a:ext cx="9685234" cy="1088336"/>
          </a:xfrm>
        </p:spPr>
        <p:txBody>
          <a:bodyPr>
            <a:normAutofit fontScale="90000"/>
          </a:bodyPr>
          <a:lstStyle/>
          <a:p>
            <a:r>
              <a:rPr lang="es-ES" sz="4800" dirty="0"/>
              <a:t>Controlador Rescue para robot Pioneer 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00FA60-EB29-4C81-9885-DD2736675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494872"/>
            <a:ext cx="9440034" cy="621614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CF87D"/>
                </a:solidFill>
              </a:rPr>
              <a:t>Javier Galán Méndez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19" name="Imagen 18" descr="Imagen que contiene objeto, dispositivo, mobiliario, lavabo&#10;&#10;Descripción generada automáticamente con confianza baja">
            <a:extLst>
              <a:ext uri="{FF2B5EF4-FFF2-40B4-BE49-F238E27FC236}">
                <a16:creationId xmlns:a16="http://schemas.microsoft.com/office/drawing/2014/main" id="{1D35C458-2E0D-48DC-9EEF-B2EF8BA768C4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275129" cy="4322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FF5A21A-9BEA-4EB1-99ED-7A894EB90A9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170680" y="1055495"/>
            <a:ext cx="3088640" cy="2385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1453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76063A-80B1-4E12-9EAA-93637F1E5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s-ES" dirty="0"/>
              <a:t>Search: fase 0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66ECC5-C2C5-4616-804B-775B8992B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r>
              <a:rPr lang="es-ES" dirty="0"/>
              <a:t>Uso de árbol de decisiones</a:t>
            </a:r>
          </a:p>
          <a:p>
            <a:r>
              <a:rPr lang="es-ES" dirty="0"/>
              <a:t>Si el robot ya encontró a un objetivo: área de objetivo</a:t>
            </a:r>
          </a:p>
          <a:p>
            <a:r>
              <a:rPr lang="es-ES" dirty="0"/>
              <a:t>El robot no debe salir de la zona hasta encontrar los objetivos</a:t>
            </a:r>
          </a:p>
          <a:p>
            <a:r>
              <a:rPr lang="es-ES" dirty="0"/>
              <a:t>Búsqueda de </a:t>
            </a:r>
            <a:r>
              <a:rPr lang="es-ES" dirty="0" err="1"/>
              <a:t>objetivos:cameraProcess</a:t>
            </a:r>
            <a:r>
              <a:rPr lang="es-ES" dirty="0"/>
              <a:t>()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Imagen 5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EA5FD950-1C14-4A09-8B5B-EB4402B3B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842546"/>
            <a:ext cx="3699934" cy="22265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2061B14D-8BD2-4F2F-9D3D-C3AFCA6AB5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68" y="3581400"/>
            <a:ext cx="4690532" cy="21255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1FD3B31-238F-4B58-8883-BF0EB51A791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40" y="4883147"/>
            <a:ext cx="1163320" cy="7734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E9B53AE-4E52-4074-8050-F7E0EA3D3F8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958" y="4878067"/>
            <a:ext cx="1180465" cy="7785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4C0815B-C303-4FD8-BAC5-2140978269CA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121" y="4878067"/>
            <a:ext cx="1184910" cy="7734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n 7" descr="Imagen que contiene laptop, blanco, computadora, tabla&#10;&#10;Descripción generada automáticamente">
            <a:extLst>
              <a:ext uri="{FF2B5EF4-FFF2-40B4-BE49-F238E27FC236}">
                <a16:creationId xmlns:a16="http://schemas.microsoft.com/office/drawing/2014/main" id="{E3E23BA9-66EA-4839-B458-9AD7F7EC03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93" y="702474"/>
            <a:ext cx="3906882" cy="24598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n 14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3CAA9BEE-ED74-40A4-ADF6-F3796DC27A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93" y="702473"/>
            <a:ext cx="3906882" cy="24598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579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B04870-6238-4F25-9C06-E24C9448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s-ES" dirty="0"/>
              <a:t>Search: fases 1,2,3 y 4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B40B17-7FA4-4BEC-B77D-63A89948E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r>
              <a:rPr lang="es-ES" dirty="0"/>
              <a:t>Robot localiza el objetivo</a:t>
            </a:r>
          </a:p>
          <a:p>
            <a:r>
              <a:rPr lang="es-ES" dirty="0"/>
              <a:t>Stop durante 2 segundos a menos de 1m</a:t>
            </a:r>
          </a:p>
          <a:p>
            <a:r>
              <a:rPr lang="es-ES" dirty="0"/>
              <a:t>Giro 360º</a:t>
            </a:r>
          </a:p>
          <a:p>
            <a:r>
              <a:rPr lang="es-ES" dirty="0"/>
              <a:t>Ha encontrado 1 objetivo: fase 3</a:t>
            </a:r>
          </a:p>
          <a:p>
            <a:r>
              <a:rPr lang="es-ES" dirty="0"/>
              <a:t>Giro de 90º y vuelta a fase 0</a:t>
            </a:r>
          </a:p>
          <a:p>
            <a:r>
              <a:rPr lang="es-ES" dirty="0"/>
              <a:t>Ha encontrado 2 objetivos: fase 4</a:t>
            </a:r>
          </a:p>
          <a:p>
            <a:r>
              <a:rPr lang="es-ES" dirty="0"/>
              <a:t>Objetivos encontrados: vuelta a la entrada</a:t>
            </a:r>
          </a:p>
        </p:txBody>
      </p:sp>
      <p:pic>
        <p:nvPicPr>
          <p:cNvPr id="5" name="Imagen 4" descr="Imagen que contiene computadora, reloj&#10;&#10;Descripción generada automáticamente">
            <a:extLst>
              <a:ext uri="{FF2B5EF4-FFF2-40B4-BE49-F238E27FC236}">
                <a16:creationId xmlns:a16="http://schemas.microsoft.com/office/drawing/2014/main" id="{D3AC542E-43F9-47BA-A36E-BF4F72ACB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560" y="2538588"/>
            <a:ext cx="4065464" cy="244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8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1D19F6-4160-4C31-B1DF-AF73F4999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Controlador:Back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0C58E5-1FA6-4D81-B991-CAC7F3FF0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InitialPosition</a:t>
            </a:r>
            <a:r>
              <a:rPr lang="es-ES" dirty="0"/>
              <a:t> en dirección sur</a:t>
            </a:r>
          </a:p>
          <a:p>
            <a:r>
              <a:rPr lang="es-ES" dirty="0"/>
              <a:t>Dos funcionalidades: </a:t>
            </a:r>
            <a:r>
              <a:rPr lang="es-ES" dirty="0" err="1"/>
              <a:t>followWall</a:t>
            </a:r>
            <a:r>
              <a:rPr lang="es-ES" dirty="0"/>
              <a:t>/</a:t>
            </a:r>
            <a:r>
              <a:rPr lang="es-ES" dirty="0" err="1"/>
              <a:t>homeComing</a:t>
            </a:r>
            <a:endParaRPr lang="es-ES" dirty="0"/>
          </a:p>
          <a:p>
            <a:r>
              <a:rPr lang="es-ES" dirty="0" err="1"/>
              <a:t>followWall</a:t>
            </a:r>
            <a:r>
              <a:rPr lang="es-ES" dirty="0"/>
              <a:t> sigue el muro externo</a:t>
            </a:r>
          </a:p>
          <a:p>
            <a:r>
              <a:rPr lang="es-ES" dirty="0" err="1"/>
              <a:t>homeComing</a:t>
            </a:r>
            <a:r>
              <a:rPr lang="es-ES" dirty="0"/>
              <a:t> utiliza bug0 al inicio del mapa</a:t>
            </a:r>
          </a:p>
          <a:p>
            <a:r>
              <a:rPr lang="es-ES" dirty="0"/>
              <a:t>Para cuando llega al inicio</a:t>
            </a:r>
          </a:p>
        </p:txBody>
      </p:sp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8CB7990-01DE-4E1A-A56E-13C2204C72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7" y="4286248"/>
            <a:ext cx="4919980" cy="20669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4D62F40-6F96-4EDF-8755-7C385896ADA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672" y="4271961"/>
            <a:ext cx="4665028" cy="20669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7BDE862-C85A-48D4-9AD2-E72C7E1E8AD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8" y="4286249"/>
            <a:ext cx="4919979" cy="20669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422FE98-855B-44B2-9F1E-B7733E89E81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672" y="4271961"/>
            <a:ext cx="4665028" cy="2081212"/>
          </a:xfrm>
          <a:prstGeom prst="rect">
            <a:avLst/>
          </a:prstGeom>
        </p:spPr>
      </p:pic>
      <p:pic>
        <p:nvPicPr>
          <p:cNvPr id="9" name="Imagen 8" descr="Imagen que contiene monitor, computadora, blanco, laptop&#10;&#10;Descripción generada automáticamente">
            <a:extLst>
              <a:ext uri="{FF2B5EF4-FFF2-40B4-BE49-F238E27FC236}">
                <a16:creationId xmlns:a16="http://schemas.microsoft.com/office/drawing/2014/main" id="{3179805C-E3C7-4CCE-82BF-34BD8E7D9F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099" y="1866900"/>
            <a:ext cx="2595843" cy="1562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 descr="Imagen que contiene objeto, frente, reloj, oscuro&#10;&#10;Descripción generada automáticamente">
            <a:extLst>
              <a:ext uri="{FF2B5EF4-FFF2-40B4-BE49-F238E27FC236}">
                <a16:creationId xmlns:a16="http://schemas.microsoft.com/office/drawing/2014/main" id="{30AC21F5-AE04-451C-90FE-61DB5E2F8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098" y="2000250"/>
            <a:ext cx="2595843" cy="142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668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5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5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B5F4A2-35DE-40A3-838B-5509AC2E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10517" cy="1348986"/>
          </a:xfrm>
        </p:spPr>
        <p:txBody>
          <a:bodyPr>
            <a:normAutofit/>
          </a:bodyPr>
          <a:lstStyle/>
          <a:p>
            <a:r>
              <a:rPr lang="es-ES" dirty="0"/>
              <a:t>Alternativas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C8088F-90E9-406A-8ABA-8C1E2C725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06070"/>
            <a:ext cx="5910517" cy="368513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Código: uso de Python y herencia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Técnicas de orientación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1700" dirty="0"/>
              <a:t>Bug0: dirección al objetivo</a:t>
            </a:r>
          </a:p>
          <a:p>
            <a:pPr lvl="1"/>
            <a:r>
              <a:rPr lang="es-ES" sz="1700" dirty="0"/>
              <a:t>Bug1: búsqueda del objetivo siguiendo el punto más cercano</a:t>
            </a:r>
          </a:p>
          <a:p>
            <a:pPr lvl="1"/>
            <a:r>
              <a:rPr lang="es-ES" sz="1700" dirty="0"/>
              <a:t>Bug2: seguir línea entre el inicio y el punto objetivo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Uso de odometría : problemas de inicio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Uso de </a:t>
            </a:r>
            <a:r>
              <a:rPr lang="es-ES" sz="1700" dirty="0" err="1"/>
              <a:t>librerias</a:t>
            </a:r>
            <a:r>
              <a:rPr lang="es-ES" sz="1700" dirty="0"/>
              <a:t> openCV: problemas con resultados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700" dirty="0"/>
              <a:t>Manejo con solo la cámara en Search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700" dirty="0"/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FA5B6B2C-C44F-441A-B6EE-80D965ACA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18" name="Rectangle 12">
            <a:extLst>
              <a:ext uri="{FF2B5EF4-FFF2-40B4-BE49-F238E27FC236}">
                <a16:creationId xmlns:a16="http://schemas.microsoft.com/office/drawing/2014/main" id="{0EAD4726-4343-49C7-94B5-CEA4A3C01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8736" y="0"/>
            <a:ext cx="45132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magen que contiene tabla, competencia de atletismo&#10;&#10;Descripción generada automáticamente">
            <a:extLst>
              <a:ext uri="{FF2B5EF4-FFF2-40B4-BE49-F238E27FC236}">
                <a16:creationId xmlns:a16="http://schemas.microsoft.com/office/drawing/2014/main" id="{2F7C11D2-8330-4D8A-8549-9D9B4411877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883" y="321734"/>
            <a:ext cx="1533084" cy="1964266"/>
          </a:xfrm>
          <a:prstGeom prst="rect">
            <a:avLst/>
          </a:prstGeom>
        </p:spPr>
      </p:pic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1C7FC6E7-21C6-4B2F-B44A-A761865095F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315" y="2446868"/>
            <a:ext cx="1868449" cy="19642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946A6DE-E79E-44D4-BF82-220E9FA6E91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671" y="4572001"/>
            <a:ext cx="2015621" cy="196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4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C62883-D4EA-4E16-8E88-4515C1B7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s-ES" dirty="0"/>
              <a:t>Resultados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00473DD8-4962-48F4-A436-6DAA458189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523602"/>
              </p:ext>
            </p:extLst>
          </p:nvPr>
        </p:nvGraphicFramePr>
        <p:xfrm>
          <a:off x="1225331" y="2076450"/>
          <a:ext cx="9731815" cy="3714756"/>
        </p:xfrm>
        <a:graphic>
          <a:graphicData uri="http://schemas.openxmlformats.org/drawingml/2006/table">
            <a:tbl>
              <a:tblPr firstRow="1" firstCol="1" bandRow="1">
                <a:tableStyleId>{AF606853-7671-496A-8E4F-DF71F8EC918B}</a:tableStyleId>
              </a:tblPr>
              <a:tblGrid>
                <a:gridCol w="1803635">
                  <a:extLst>
                    <a:ext uri="{9D8B030D-6E8A-4147-A177-3AD203B41FA5}">
                      <a16:colId xmlns:a16="http://schemas.microsoft.com/office/drawing/2014/main" val="1846377700"/>
                    </a:ext>
                  </a:extLst>
                </a:gridCol>
                <a:gridCol w="1350261">
                  <a:extLst>
                    <a:ext uri="{9D8B030D-6E8A-4147-A177-3AD203B41FA5}">
                      <a16:colId xmlns:a16="http://schemas.microsoft.com/office/drawing/2014/main" val="3402975160"/>
                    </a:ext>
                  </a:extLst>
                </a:gridCol>
                <a:gridCol w="1523899">
                  <a:extLst>
                    <a:ext uri="{9D8B030D-6E8A-4147-A177-3AD203B41FA5}">
                      <a16:colId xmlns:a16="http://schemas.microsoft.com/office/drawing/2014/main" val="2033023979"/>
                    </a:ext>
                  </a:extLst>
                </a:gridCol>
                <a:gridCol w="1685498">
                  <a:extLst>
                    <a:ext uri="{9D8B030D-6E8A-4147-A177-3AD203B41FA5}">
                      <a16:colId xmlns:a16="http://schemas.microsoft.com/office/drawing/2014/main" val="859262540"/>
                    </a:ext>
                  </a:extLst>
                </a:gridCol>
                <a:gridCol w="1684261">
                  <a:extLst>
                    <a:ext uri="{9D8B030D-6E8A-4147-A177-3AD203B41FA5}">
                      <a16:colId xmlns:a16="http://schemas.microsoft.com/office/drawing/2014/main" val="3889941860"/>
                    </a:ext>
                  </a:extLst>
                </a:gridCol>
                <a:gridCol w="1684261">
                  <a:extLst>
                    <a:ext uri="{9D8B030D-6E8A-4147-A177-3AD203B41FA5}">
                      <a16:colId xmlns:a16="http://schemas.microsoft.com/office/drawing/2014/main" val="20602335"/>
                    </a:ext>
                  </a:extLst>
                </a:gridCol>
              </a:tblGrid>
              <a:tr h="309563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TIEMPOS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GO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SEARCH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BACK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TOTAL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extLst>
                  <a:ext uri="{0D108BD9-81ED-4DB2-BD59-A6C34878D82A}">
                    <a16:rowId xmlns:a16="http://schemas.microsoft.com/office/drawing/2014/main" val="996218234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Scenario1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s-E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0:31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0:33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0:36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1:40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extLst>
                  <a:ext uri="{0D108BD9-81ED-4DB2-BD59-A6C34878D82A}">
                    <a16:rowId xmlns:a16="http://schemas.microsoft.com/office/drawing/2014/main" val="2159653117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Scenario2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s-E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1:11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0:58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1:22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3:31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extLst>
                  <a:ext uri="{0D108BD9-81ED-4DB2-BD59-A6C34878D82A}">
                    <a16:rowId xmlns:a16="http://schemas.microsoft.com/office/drawing/2014/main" val="1883707263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Scenario3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s-E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1:05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1:13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1:11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3:29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extLst>
                  <a:ext uri="{0D108BD9-81ED-4DB2-BD59-A6C34878D82A}">
                    <a16:rowId xmlns:a16="http://schemas.microsoft.com/office/drawing/2014/main" val="1301635231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Scenario4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s-E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0:30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0:47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0:41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1:58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extLst>
                  <a:ext uri="{0D108BD9-81ED-4DB2-BD59-A6C34878D82A}">
                    <a16:rowId xmlns:a16="http://schemas.microsoft.com/office/drawing/2014/main" val="278988127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Scenario5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s-E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0:55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2:31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0:54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4:20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extLst>
                  <a:ext uri="{0D108BD9-81ED-4DB2-BD59-A6C34878D82A}">
                    <a16:rowId xmlns:a16="http://schemas.microsoft.com/office/drawing/2014/main" val="3434562441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Scenario6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s-E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0:46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1:00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0:53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2:39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extLst>
                  <a:ext uri="{0D108BD9-81ED-4DB2-BD59-A6C34878D82A}">
                    <a16:rowId xmlns:a16="http://schemas.microsoft.com/office/drawing/2014/main" val="404280337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Scenario7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s-E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1:04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1:16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0:49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3:09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extLst>
                  <a:ext uri="{0D108BD9-81ED-4DB2-BD59-A6C34878D82A}">
                    <a16:rowId xmlns:a16="http://schemas.microsoft.com/office/drawing/2014/main" val="3082900495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Scenario8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Ruta 1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1:02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1:22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0:40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3:04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extLst>
                  <a:ext uri="{0D108BD9-81ED-4DB2-BD59-A6C34878D82A}">
                    <a16:rowId xmlns:a16="http://schemas.microsoft.com/office/drawing/2014/main" val="1843102486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s-E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Ruta 2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1:01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0:28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1:18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2:47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extLst>
                  <a:ext uri="{0D108BD9-81ED-4DB2-BD59-A6C34878D82A}">
                    <a16:rowId xmlns:a16="http://schemas.microsoft.com/office/drawing/2014/main" val="2877883415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Scenario9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s-E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0:52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0:58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1:56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3:46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extLst>
                  <a:ext uri="{0D108BD9-81ED-4DB2-BD59-A6C34878D82A}">
                    <a16:rowId xmlns:a16="http://schemas.microsoft.com/office/drawing/2014/main" val="1793468703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Scenario10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s-E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0:36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2:41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0:36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3:53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16" marR="63416" marT="0" marB="0" anchor="ctr"/>
                </a:tc>
                <a:extLst>
                  <a:ext uri="{0D108BD9-81ED-4DB2-BD59-A6C34878D82A}">
                    <a16:rowId xmlns:a16="http://schemas.microsoft.com/office/drawing/2014/main" val="1673481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08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F5DD94-D726-49F4-8E64-42F83524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s-ES" dirty="0"/>
              <a:t>Conclusión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8391428-0D68-4003-8093-BEBC0ECDEF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403196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4683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443B2B-4A47-40AE-A6C7-6E0D55AE3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43443B2B-4A47-40AE-A6C7-6E0D55AE34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A8C670-6F94-4FF4-9B19-3E1451C85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74A8C670-6F94-4FF4-9B19-3E1451C85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B29378-1515-480B-A814-6171F2969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BDB29378-1515-480B-A814-6171F29690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2C7F46-DE2F-42AE-AE07-3B119175D7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672C7F46-DE2F-42AE-AE07-3B119175D7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067A01-9EA7-49EE-A085-95FBB8166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AC067A01-9EA7-49EE-A085-95FBB8166E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9DACBA-083D-4FE5-8E17-C3ACF3B827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2F9DACBA-083D-4FE5-8E17-C3ACF3B827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E32DF4-7F25-44A5-A8E6-97357932C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82E32DF4-7F25-44A5-A8E6-97357932C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15D1807-2A77-491D-8199-629078501D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C15D1807-2A77-491D-8199-629078501D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5F5C48-5A77-47C0-BC7A-F8C9F8495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B65F5C48-5A77-47C0-BC7A-F8C9F84956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DE14E57-34D5-448A-B1F6-93A61928E2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9DE14E57-34D5-448A-B1F6-93A61928E2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5EE282-7B25-43E7-8708-9BB40E8E9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685EE282-7B25-43E7-8708-9BB40E8E9E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F0EB4B-2023-48C5-9FB1-ED2673F705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D3F0EB4B-2023-48C5-9FB1-ED2673F705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D4FE353-7E70-47DD-8517-E6A99CE88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graphicEl>
                                              <a:dgm id="{7D4FE353-7E70-47DD-8517-E6A99CE886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F844B5-AEC0-4034-ACA2-147B89FF85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2CF844B5-AEC0-4034-ACA2-147B89FF85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FA6640-0258-468C-99E9-DF3854DFF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graphicEl>
                                              <a:dgm id="{A8FA6640-0258-468C-99E9-DF3854DFF6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E572B-F625-413E-B0AE-F5C7C5328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79" y="609599"/>
            <a:ext cx="3335488" cy="1284941"/>
          </a:xfrm>
        </p:spPr>
        <p:txBody>
          <a:bodyPr>
            <a:normAutofit/>
          </a:bodyPr>
          <a:lstStyle/>
          <a:p>
            <a:pPr algn="l"/>
            <a:r>
              <a:rPr lang="es-ES" sz="3200" dirty="0"/>
              <a:t>Propuestas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D213E8-F250-4CC5-97CB-38758A18B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79" y="2067859"/>
            <a:ext cx="3310963" cy="3956423"/>
          </a:xfrm>
        </p:spPr>
        <p:txBody>
          <a:bodyPr anchor="t">
            <a:normAutofit/>
          </a:bodyPr>
          <a:lstStyle/>
          <a:p>
            <a:pPr>
              <a:buClr>
                <a:srgbClr val="3191FE"/>
              </a:buClr>
            </a:pPr>
            <a:r>
              <a:rPr lang="es-ES" dirty="0" err="1"/>
              <a:t>Reinforcement</a:t>
            </a:r>
            <a:r>
              <a:rPr lang="es-ES" dirty="0"/>
              <a:t> </a:t>
            </a:r>
            <a:r>
              <a:rPr lang="es-ES" dirty="0" err="1"/>
              <a:t>Learning</a:t>
            </a:r>
            <a:r>
              <a:rPr lang="es-ES" dirty="0"/>
              <a:t>: aprendizaje de rutas</a:t>
            </a:r>
          </a:p>
          <a:p>
            <a:pPr>
              <a:buClr>
                <a:srgbClr val="3191FE"/>
              </a:buClr>
            </a:pPr>
            <a:r>
              <a:rPr lang="es-ES" dirty="0"/>
              <a:t>PID: regulación de oscilaciones</a:t>
            </a:r>
          </a:p>
          <a:p>
            <a:pPr>
              <a:buClr>
                <a:srgbClr val="3191FE"/>
              </a:buClr>
            </a:pPr>
            <a:r>
              <a:rPr lang="es-ES" dirty="0" err="1"/>
              <a:t>LiDAR</a:t>
            </a:r>
            <a:r>
              <a:rPr lang="es-ES" dirty="0"/>
              <a:t>: mapeado 3D del entorno, orientación y búsqueda</a:t>
            </a:r>
          </a:p>
          <a:p>
            <a:pPr>
              <a:buClr>
                <a:srgbClr val="3191FE"/>
              </a:buClr>
            </a:pPr>
            <a:r>
              <a:rPr lang="es-ES" dirty="0"/>
              <a:t>Display: edición de las imágenes mostradas por cámara</a:t>
            </a:r>
          </a:p>
        </p:txBody>
      </p:sp>
      <p:cxnSp>
        <p:nvCxnSpPr>
          <p:cNvPr id="3076" name="Straight Connector 134">
            <a:extLst>
              <a:ext uri="{FF2B5EF4-FFF2-40B4-BE49-F238E27FC236}">
                <a16:creationId xmlns:a16="http://schemas.microsoft.com/office/drawing/2014/main" id="{E8470FD2-B13A-4556-9D05-BC82BFE6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2972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magen que contiene reloj&#10;&#10;Descripción generada automáticamente">
            <a:extLst>
              <a:ext uri="{FF2B5EF4-FFF2-40B4-BE49-F238E27FC236}">
                <a16:creationId xmlns:a16="http://schemas.microsoft.com/office/drawing/2014/main" id="{F79DC827-0F86-40BC-BDBE-303CA50A6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942" y="1167661"/>
            <a:ext cx="2812851" cy="10548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 descr="Resultado de imagen de reinforcement learning">
            <a:extLst>
              <a:ext uri="{FF2B5EF4-FFF2-40B4-BE49-F238E27FC236}">
                <a16:creationId xmlns:a16="http://schemas.microsoft.com/office/drawing/2014/main" id="{970B07E0-3ECB-4D41-B15A-9D9B4181C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618193">
            <a:off x="9038324" y="457200"/>
            <a:ext cx="2551001" cy="24726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7" name="Straight Connector 136">
            <a:extLst>
              <a:ext uri="{FF2B5EF4-FFF2-40B4-BE49-F238E27FC236}">
                <a16:creationId xmlns:a16="http://schemas.microsoft.com/office/drawing/2014/main" id="{83DCF570-5FFA-4422-B8A3-C28A303E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94479" y="3429000"/>
            <a:ext cx="749808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Resultado de imagen de display webots">
            <a:extLst>
              <a:ext uri="{FF2B5EF4-FFF2-40B4-BE49-F238E27FC236}">
                <a16:creationId xmlns:a16="http://schemas.microsoft.com/office/drawing/2014/main" id="{4E849FC9-260D-42FB-9571-0B4A1846EE72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7" t="9070" r="-803" b="-72"/>
          <a:stretch/>
        </p:blipFill>
        <p:spPr bwMode="auto">
          <a:xfrm>
            <a:off x="5723321" y="3950057"/>
            <a:ext cx="1725602" cy="24476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078" name="Straight Connector 138">
            <a:extLst>
              <a:ext uri="{FF2B5EF4-FFF2-40B4-BE49-F238E27FC236}">
                <a16:creationId xmlns:a16="http://schemas.microsoft.com/office/drawing/2014/main" id="{8E32D90B-5FD5-41C6-B6BA-4C814B307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435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Resultado de imagen de liDar robotics">
            <a:extLst>
              <a:ext uri="{FF2B5EF4-FFF2-40B4-BE49-F238E27FC236}">
                <a16:creationId xmlns:a16="http://schemas.microsoft.com/office/drawing/2014/main" id="{5A142B1E-1CE3-4697-B2E1-59EC4B39BFEC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9" t="18489" r="20007" b="4936"/>
          <a:stretch/>
        </p:blipFill>
        <p:spPr bwMode="auto">
          <a:xfrm>
            <a:off x="8942225" y="4213915"/>
            <a:ext cx="2743198" cy="18980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56019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505F2-712E-48A2-8F6E-BB9D170C3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s-ES" dirty="0"/>
              <a:t>Bibliografía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F521F39-A046-4CE6-B8B6-9F4A1F4F9C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7283541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954006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24D6A-4AFC-46E0-8847-56A8C7D53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s-ES" dirty="0"/>
              <a:t>Índice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0C233A13-6C63-49B6-AC9D-E113C61B0A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2553850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0247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457AA-C746-4FC0-B90A-E6267E804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s-ES" dirty="0"/>
              <a:t>Planteamiento del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8DDEF6-0E99-49E5-A460-EDD213300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/>
          <a:lstStyle/>
          <a:p>
            <a:r>
              <a:rPr lang="es-ES" dirty="0"/>
              <a:t>Objetivos del proyecto:</a:t>
            </a:r>
          </a:p>
          <a:p>
            <a:pPr lvl="1"/>
            <a:r>
              <a:rPr lang="es-ES" dirty="0"/>
              <a:t>Llegar hasta el área donde se encuentran los objetivos sin sufrir daños graves</a:t>
            </a:r>
          </a:p>
          <a:p>
            <a:pPr lvl="1"/>
            <a:r>
              <a:rPr lang="es-ES" dirty="0"/>
              <a:t>Localizar los dos objetivos</a:t>
            </a:r>
          </a:p>
          <a:p>
            <a:pPr lvl="1"/>
            <a:r>
              <a:rPr lang="es-ES" dirty="0"/>
              <a:t>Volver al inicio del mapa sin sufrir daños graves</a:t>
            </a:r>
          </a:p>
          <a:p>
            <a:r>
              <a:rPr lang="es-ES" dirty="0"/>
              <a:t>Robot utilizado: Pioneer 2</a:t>
            </a:r>
          </a:p>
          <a:p>
            <a:pPr marL="450000" lvl="1" indent="0">
              <a:buNone/>
            </a:pPr>
            <a:endParaRPr lang="es-ES" dirty="0"/>
          </a:p>
          <a:p>
            <a:pPr marL="450000" lvl="1" indent="0">
              <a:buNone/>
            </a:pPr>
            <a:endParaRPr lang="es-ES" dirty="0"/>
          </a:p>
          <a:p>
            <a:pPr marL="450000" lvl="1" indent="0">
              <a:buNone/>
            </a:pPr>
            <a:endParaRPr lang="es-ES" dirty="0"/>
          </a:p>
          <a:p>
            <a:pPr marL="450000" lvl="1" indent="0">
              <a:buNone/>
            </a:pPr>
            <a:endParaRPr lang="es-ES" dirty="0"/>
          </a:p>
        </p:txBody>
      </p:sp>
      <p:pic>
        <p:nvPicPr>
          <p:cNvPr id="4" name="Imagen 3" descr="Resultado de imagen de Pioneer 2 robot&quot;">
            <a:extLst>
              <a:ext uri="{FF2B5EF4-FFF2-40B4-BE49-F238E27FC236}">
                <a16:creationId xmlns:a16="http://schemas.microsoft.com/office/drawing/2014/main" id="{3BDD4985-AA7C-43E0-AF9A-FE367170855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5" y="3429000"/>
            <a:ext cx="2671763" cy="1895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67748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829CA-553F-4B77-9883-B60CF638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79" y="609599"/>
            <a:ext cx="3335488" cy="1284941"/>
          </a:xfrm>
        </p:spPr>
        <p:txBody>
          <a:bodyPr>
            <a:normAutofit/>
          </a:bodyPr>
          <a:lstStyle/>
          <a:p>
            <a:pPr algn="l"/>
            <a:r>
              <a:rPr lang="es-ES" sz="3200" dirty="0"/>
              <a:t>Sensores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14911-A202-4C74-82E2-CEEC12C7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79" y="2067859"/>
            <a:ext cx="3310963" cy="3956423"/>
          </a:xfrm>
        </p:spPr>
        <p:txBody>
          <a:bodyPr anchor="t">
            <a:normAutofit/>
          </a:bodyPr>
          <a:lstStyle/>
          <a:p>
            <a:pPr>
              <a:buClr>
                <a:srgbClr val="5C8ABC"/>
              </a:buClr>
            </a:pPr>
            <a:r>
              <a:rPr lang="es-ES" dirty="0"/>
              <a:t>Ultrasonido : emisión y recepción de sonido</a:t>
            </a:r>
          </a:p>
          <a:p>
            <a:pPr lvl="1">
              <a:buClr>
                <a:srgbClr val="5C8ABC"/>
              </a:buClr>
            </a:pPr>
            <a:r>
              <a:rPr lang="es-ES" dirty="0"/>
              <a:t>16 sensores</a:t>
            </a:r>
          </a:p>
          <a:p>
            <a:pPr>
              <a:buClr>
                <a:srgbClr val="5C8ABC"/>
              </a:buClr>
            </a:pPr>
            <a:r>
              <a:rPr lang="es-ES" dirty="0"/>
              <a:t>GPS: geolocalización</a:t>
            </a:r>
          </a:p>
          <a:p>
            <a:pPr lvl="1">
              <a:buClr>
                <a:srgbClr val="5C8ABC"/>
              </a:buClr>
            </a:pPr>
            <a:r>
              <a:rPr lang="es-ES" dirty="0"/>
              <a:t>Posicionamiento global</a:t>
            </a:r>
          </a:p>
          <a:p>
            <a:pPr>
              <a:buClr>
                <a:srgbClr val="5C8ABC"/>
              </a:buClr>
            </a:pPr>
            <a:r>
              <a:rPr lang="es-ES" dirty="0"/>
              <a:t>Cámaras: Frontal y Esférica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470FD2-B13A-4556-9D05-BC82BFE6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2972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Imagen que contiene laptop, computadora&#10;&#10;Descripción generada automáticamente">
            <a:extLst>
              <a:ext uri="{FF2B5EF4-FFF2-40B4-BE49-F238E27FC236}">
                <a16:creationId xmlns:a16="http://schemas.microsoft.com/office/drawing/2014/main" id="{B17E6395-40D3-4B2F-BB66-AE9E003BD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59" y="861979"/>
            <a:ext cx="1876554" cy="17611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F8A6996-E8AD-4E2D-A37D-F2490956F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225" y="666164"/>
            <a:ext cx="2743200" cy="2054752"/>
          </a:xfrm>
          <a:prstGeom prst="rect">
            <a:avLst/>
          </a:prstGeom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DCF570-5FFA-4422-B8A3-C28A303E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94479" y="3429000"/>
            <a:ext cx="749808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Marcador de posición de imagen 6" descr="Imagen que contiene blanco&#10;&#10;Descripción generada automáticamente">
            <a:extLst>
              <a:ext uri="{FF2B5EF4-FFF2-40B4-BE49-F238E27FC236}">
                <a16:creationId xmlns:a16="http://schemas.microsoft.com/office/drawing/2014/main" id="{F7ADB1E2-2B47-47AC-92CA-8D390FA05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1" r="27771"/>
          <a:stretch>
            <a:fillRect/>
          </a:stretch>
        </p:blipFill>
        <p:spPr>
          <a:xfrm>
            <a:off x="5652659" y="3772387"/>
            <a:ext cx="1935171" cy="29054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32D90B-5FD5-41C6-B6BA-4C814B307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435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que contiene reloj, computadora&#10;&#10;Descripción generada automáticamente">
            <a:extLst>
              <a:ext uri="{FF2B5EF4-FFF2-40B4-BE49-F238E27FC236}">
                <a16:creationId xmlns:a16="http://schemas.microsoft.com/office/drawing/2014/main" id="{7D5EEB44-22FE-4F45-81F1-E5D5BABDCB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942225" y="4159390"/>
            <a:ext cx="2743198" cy="20070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98646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7B86A0C-6F83-48F6-9912-E9F0369802BE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94" y="76427"/>
            <a:ext cx="6560125" cy="3032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951CF0A-9B6C-4EDE-9ABC-10085DE0A6DB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93" y="68574"/>
            <a:ext cx="6560125" cy="30380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1663A2A-60FE-46B9-9FBD-832B9129FAC0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46" y="56789"/>
            <a:ext cx="6531560" cy="30498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B251176-D76A-432D-A04C-B0BE1CAA72F7}"/>
              </a:ext>
            </a:extLst>
          </p:cNvPr>
          <p:cNvPicPr/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59" y="54822"/>
            <a:ext cx="6541095" cy="3043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n 12" descr="Imagen que contiene interior, mobiliario, cuarto de baño, pared&#10;&#10;Descripción generada automáticamente con confianza baja">
            <a:extLst>
              <a:ext uri="{FF2B5EF4-FFF2-40B4-BE49-F238E27FC236}">
                <a16:creationId xmlns:a16="http://schemas.microsoft.com/office/drawing/2014/main" id="{B5907838-A2AA-443B-81A4-D0EC415382E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836" y="64648"/>
            <a:ext cx="6541081" cy="30380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B81EC3F-D049-4CC0-A243-1C14F4A40994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01" y="68574"/>
            <a:ext cx="6541081" cy="30380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3E2900F-D05F-469B-B819-8114D575A6F8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955" y="44999"/>
            <a:ext cx="6541082" cy="30380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513FADB-2D92-484C-BEE0-51F20183F89E}"/>
              </a:ext>
            </a:extLst>
          </p:cNvPr>
          <p:cNvPicPr/>
          <p:nvPr/>
        </p:nvPicPr>
        <p:blipFill>
          <a:blip r:embed="rId1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57" y="44998"/>
            <a:ext cx="6541083" cy="30380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4EC6482-CDF7-4E3F-8B9D-853E8AEB8BA2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9915" y="61700"/>
            <a:ext cx="6541083" cy="30380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D8ABE96B-F617-48BA-B911-D151B9FC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4208220"/>
            <a:ext cx="3946393" cy="1850651"/>
          </a:xfrm>
        </p:spPr>
        <p:txBody>
          <a:bodyPr>
            <a:normAutofit/>
          </a:bodyPr>
          <a:lstStyle/>
          <a:p>
            <a:pPr algn="l"/>
            <a:r>
              <a:rPr lang="es-ES" sz="3600" dirty="0"/>
              <a:t>Entorno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87CFE80-9882-43D9-82DB-7962A1372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4208220"/>
            <a:ext cx="6430560" cy="1850651"/>
          </a:xfrm>
        </p:spPr>
        <p:txBody>
          <a:bodyPr anchor="ctr">
            <a:normAutofit/>
          </a:bodyPr>
          <a:lstStyle/>
          <a:p>
            <a:r>
              <a:rPr lang="es-ES" dirty="0"/>
              <a:t>Mapas de luminosidad normal: 1,2,8,9,10</a:t>
            </a:r>
          </a:p>
          <a:p>
            <a:r>
              <a:rPr lang="es-ES" dirty="0"/>
              <a:t>Mapas nocturnos o luminosidad baja: 3</a:t>
            </a:r>
          </a:p>
          <a:p>
            <a:r>
              <a:rPr lang="es-ES" dirty="0"/>
              <a:t>Mapas de niebla leve: 4,5</a:t>
            </a:r>
          </a:p>
          <a:p>
            <a:r>
              <a:rPr lang="es-ES" dirty="0"/>
              <a:t>Mapas de niebla densa: 6,7</a:t>
            </a:r>
          </a:p>
        </p:txBody>
      </p:sp>
    </p:spTree>
    <p:extLst>
      <p:ext uri="{BB962C8B-B14F-4D97-AF65-F5344CB8AC3E}">
        <p14:creationId xmlns:p14="http://schemas.microsoft.com/office/powerpoint/2010/main" val="909496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2A493-2596-44DD-839D-634982AD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s-ES" dirty="0"/>
              <a:t>Controlador</a:t>
            </a:r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262F51B9-C39C-4A87-9554-499335F323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2857757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6659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02E22B7-B988-41CC-83E5-94076BA356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A02E22B7-B988-41CC-83E5-94076BA356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11969EC-8410-4909-BE6B-E0A32E815B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611969EC-8410-4909-BE6B-E0A32E815B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A65E61D-E554-478C-B169-E82AE4632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dgm id="{2A65E61D-E554-478C-B169-E82AE4632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A70D8E-739C-46DE-A398-4FAF3D02CF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2EA70D8E-739C-46DE-A398-4FAF3D02CF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F519A7-77F9-4080-A6C8-7EF7B08B1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C7F519A7-77F9-4080-A6C8-7EF7B08B17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F85F9BC-8AD1-4A62-9E91-30376883B0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2F85F9BC-8AD1-4A62-9E91-30376883B0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A613208-C790-4446-9F28-5038E3F47B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1A613208-C790-4446-9F28-5038E3F47B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38ACA38-288A-4AC9-B8BC-9E1240E75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738ACA38-288A-4AC9-B8BC-9E1240E753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605D0A-7558-4709-9422-C8C793C61E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52605D0A-7558-4709-9422-C8C793C61E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FE30D2-EC16-4931-A76B-BDC255534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626" y="3657600"/>
            <a:ext cx="5056507" cy="2133600"/>
          </a:xfrm>
        </p:spPr>
        <p:txBody>
          <a:bodyPr>
            <a:normAutofit/>
          </a:bodyPr>
          <a:lstStyle/>
          <a:p>
            <a:pPr algn="l"/>
            <a:r>
              <a:rPr lang="es-ES" sz="3600"/>
              <a:t>Controlador: Go</a:t>
            </a:r>
          </a:p>
        </p:txBody>
      </p:sp>
      <p:pic>
        <p:nvPicPr>
          <p:cNvPr id="4" name="Imagen 3" descr="Imagen que contiene objeto, dispositivo, mobiliario, lavabo&#10;&#10;Descripción generada automáticamente con confianza baja">
            <a:extLst>
              <a:ext uri="{FF2B5EF4-FFF2-40B4-BE49-F238E27FC236}">
                <a16:creationId xmlns:a16="http://schemas.microsoft.com/office/drawing/2014/main" id="{EA8D5554-E5F8-4B7F-ABFE-4426C8E0C215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0" y="857005"/>
            <a:ext cx="5021339" cy="22344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" name="Imagen 39" descr="Imagen que contiene reloj, refrigerador&#10;&#10;Descripción generada automáticamente">
            <a:extLst>
              <a:ext uri="{FF2B5EF4-FFF2-40B4-BE49-F238E27FC236}">
                <a16:creationId xmlns:a16="http://schemas.microsoft.com/office/drawing/2014/main" id="{950FC02F-BDC5-4E07-A1F5-5566310F40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25" y="841401"/>
            <a:ext cx="3293653" cy="2234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FD896AF-33F3-48C0-B8DF-DCE5BF2C90A1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3434" y="606288"/>
            <a:ext cx="5020056" cy="2735930"/>
          </a:xfrm>
          <a:prstGeom prst="rect">
            <a:avLst/>
          </a:prstGeom>
          <a:noFill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813B2C-C439-4268-A85C-012B03B5A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1100" y="3657600"/>
            <a:ext cx="6448425" cy="2594112"/>
          </a:xfrm>
        </p:spPr>
        <p:txBody>
          <a:bodyPr anchor="ctr">
            <a:normAutofit fontScale="92500" lnSpcReduction="20000"/>
          </a:bodyPr>
          <a:lstStyle/>
          <a:p>
            <a:r>
              <a:rPr lang="en-US" dirty="0"/>
              <a:t>Primera </a:t>
            </a:r>
            <a:r>
              <a:rPr lang="en-US" dirty="0" err="1"/>
              <a:t>fase</a:t>
            </a:r>
            <a:r>
              <a:rPr lang="en-US" dirty="0"/>
              <a:t> de la </a:t>
            </a:r>
            <a:r>
              <a:rPr lang="en-US" dirty="0" err="1"/>
              <a:t>práctica</a:t>
            </a:r>
            <a:endParaRPr lang="en-US" dirty="0"/>
          </a:p>
          <a:p>
            <a:r>
              <a:rPr lang="en-US" dirty="0" err="1"/>
              <a:t>Objetivo</a:t>
            </a:r>
            <a:r>
              <a:rPr lang="en-US" dirty="0"/>
              <a:t>: </a:t>
            </a:r>
            <a:r>
              <a:rPr lang="en-US" dirty="0" err="1"/>
              <a:t>llegar</a:t>
            </a:r>
            <a:r>
              <a:rPr lang="en-US" dirty="0"/>
              <a:t> sin </a:t>
            </a:r>
            <a:r>
              <a:rPr lang="en-US" dirty="0" err="1"/>
              <a:t>daños</a:t>
            </a:r>
            <a:r>
              <a:rPr lang="en-US" dirty="0"/>
              <a:t> al final del </a:t>
            </a:r>
            <a:r>
              <a:rPr lang="en-US" dirty="0" err="1"/>
              <a:t>mapa</a:t>
            </a:r>
            <a:endParaRPr lang="en-US" dirty="0"/>
          </a:p>
          <a:p>
            <a:r>
              <a:rPr lang="en-US" dirty="0" err="1"/>
              <a:t>Existen</a:t>
            </a:r>
            <a:r>
              <a:rPr lang="en-US" dirty="0"/>
              <a:t> dos </a:t>
            </a:r>
            <a:r>
              <a:rPr lang="en-US" dirty="0" err="1"/>
              <a:t>rutas</a:t>
            </a:r>
            <a:endParaRPr lang="en-US" dirty="0"/>
          </a:p>
          <a:p>
            <a:r>
              <a:rPr lang="en-US" dirty="0" err="1"/>
              <a:t>Orientación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: </a:t>
            </a:r>
            <a:r>
              <a:rPr lang="en-US" dirty="0" err="1"/>
              <a:t>initialPosition</a:t>
            </a:r>
            <a:r>
              <a:rPr lang="en-US" dirty="0"/>
              <a:t>()</a:t>
            </a:r>
          </a:p>
          <a:p>
            <a:r>
              <a:rPr lang="en-US" dirty="0"/>
              <a:t>Árbol de </a:t>
            </a:r>
            <a:r>
              <a:rPr lang="en-US" dirty="0" err="1"/>
              <a:t>decisiones</a:t>
            </a:r>
            <a:r>
              <a:rPr lang="en-US" dirty="0"/>
              <a:t> con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condiciones</a:t>
            </a:r>
            <a:endParaRPr lang="en-US" dirty="0"/>
          </a:p>
          <a:p>
            <a:r>
              <a:rPr lang="en-US" dirty="0" err="1"/>
              <a:t>Condición</a:t>
            </a:r>
            <a:r>
              <a:rPr lang="en-US" dirty="0"/>
              <a:t> especial: </a:t>
            </a:r>
            <a:r>
              <a:rPr lang="en-US" dirty="0" err="1"/>
              <a:t>mapaSiete</a:t>
            </a:r>
            <a:r>
              <a:rPr lang="en-US" dirty="0"/>
              <a:t>()</a:t>
            </a:r>
          </a:p>
          <a:p>
            <a:r>
              <a:rPr lang="en-US" dirty="0" err="1"/>
              <a:t>Problemas</a:t>
            </a:r>
            <a:r>
              <a:rPr lang="en-US" dirty="0"/>
              <a:t> con </a:t>
            </a:r>
            <a:r>
              <a:rPr lang="en-US" dirty="0" err="1"/>
              <a:t>mapa</a:t>
            </a:r>
            <a:r>
              <a:rPr lang="en-US" dirty="0"/>
              <a:t> 5</a:t>
            </a:r>
          </a:p>
        </p:txBody>
      </p:sp>
      <p:pic>
        <p:nvPicPr>
          <p:cNvPr id="7" name="Imagen 6" descr="Imagen que contiene objeto, negro, blanco, oscuro&#10;&#10;Descripción generada automáticamente">
            <a:extLst>
              <a:ext uri="{FF2B5EF4-FFF2-40B4-BE49-F238E27FC236}">
                <a16:creationId xmlns:a16="http://schemas.microsoft.com/office/drawing/2014/main" id="{E407B05C-2334-4890-9891-38DD08A01A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11" y="855149"/>
            <a:ext cx="3279196" cy="22344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" name="Imagen 31" descr="Imagen que contiene televisión, pantalla, monitor, computadora&#10;&#10;Descripción generada automáticamente">
            <a:extLst>
              <a:ext uri="{FF2B5EF4-FFF2-40B4-BE49-F238E27FC236}">
                <a16:creationId xmlns:a16="http://schemas.microsoft.com/office/drawing/2014/main" id="{B883C038-FB40-464D-BE3C-63670026F6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34" y="874538"/>
            <a:ext cx="3271750" cy="22307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Imagen 27" descr="Imagen que contiene interior, cuarto, blanco, espejo&#10;&#10;Descripción generada automáticamente">
            <a:extLst>
              <a:ext uri="{FF2B5EF4-FFF2-40B4-BE49-F238E27FC236}">
                <a16:creationId xmlns:a16="http://schemas.microsoft.com/office/drawing/2014/main" id="{CAF0AED3-7497-406B-A619-77E3F4B40B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61" y="855150"/>
            <a:ext cx="3279197" cy="2234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Imagen 17" descr="Imagen que contiene reloj, blanco, calle&#10;&#10;Descripción generada automáticamente">
            <a:extLst>
              <a:ext uri="{FF2B5EF4-FFF2-40B4-BE49-F238E27FC236}">
                <a16:creationId xmlns:a16="http://schemas.microsoft.com/office/drawing/2014/main" id="{5CBF528D-FF9D-4BD0-A925-8CC6539DF4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83" y="870749"/>
            <a:ext cx="3286647" cy="22344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Imagen 21" descr="Imagen que contiene blanco, espejo, cuarto&#10;&#10;Descripción generada automáticamente">
            <a:extLst>
              <a:ext uri="{FF2B5EF4-FFF2-40B4-BE49-F238E27FC236}">
                <a16:creationId xmlns:a16="http://schemas.microsoft.com/office/drawing/2014/main" id="{4FCE433D-3D27-4E13-BF4B-87A1F0A4E4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65" y="870749"/>
            <a:ext cx="3279196" cy="2234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Imagen 23" descr="Imagen que contiene cuarto, tabla, computadora, blanco&#10;&#10;Descripción generada automáticamente">
            <a:extLst>
              <a:ext uri="{FF2B5EF4-FFF2-40B4-BE49-F238E27FC236}">
                <a16:creationId xmlns:a16="http://schemas.microsoft.com/office/drawing/2014/main" id="{77AD1651-D470-4318-BA20-B838F4296B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94" y="870748"/>
            <a:ext cx="3279197" cy="2234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Imagen 25" descr="Imagen que contiene blanco, espejo, puerta, computadora&#10;&#10;Descripción generada automáticamente">
            <a:extLst>
              <a:ext uri="{FF2B5EF4-FFF2-40B4-BE49-F238E27FC236}">
                <a16:creationId xmlns:a16="http://schemas.microsoft.com/office/drawing/2014/main" id="{CC3E07F8-85F1-4827-89FC-F50BCBBCDA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639" y="862020"/>
            <a:ext cx="3286647" cy="2234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Imagen 33" descr="Imagen que contiene blanco, cuarto, laptop, puerta&#10;&#10;Descripción generada automáticamente">
            <a:extLst>
              <a:ext uri="{FF2B5EF4-FFF2-40B4-BE49-F238E27FC236}">
                <a16:creationId xmlns:a16="http://schemas.microsoft.com/office/drawing/2014/main" id="{9BD3DDE6-897F-46CB-9F3F-5CE7CC2778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08" y="848276"/>
            <a:ext cx="3293653" cy="2234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Imagen 35" descr="Imagen que contiene competencia de atletismo, espejo&#10;&#10;Descripción generada automáticamente">
            <a:extLst>
              <a:ext uri="{FF2B5EF4-FFF2-40B4-BE49-F238E27FC236}">
                <a16:creationId xmlns:a16="http://schemas.microsoft.com/office/drawing/2014/main" id="{CD584BE8-0999-4960-B96E-50451046DA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26" y="861220"/>
            <a:ext cx="3300666" cy="2235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43DECC7E-A7BB-4CE3-81F0-71C6E2A48DE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0" y="606287"/>
            <a:ext cx="5021339" cy="273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5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797BE0-0F5F-4F06-ADA9-B0C617737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s-ES" dirty="0" err="1"/>
              <a:t>Go:yellowLine</a:t>
            </a:r>
            <a:r>
              <a:rPr lang="es-ES" dirty="0"/>
              <a:t>()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0CB692-1269-4D56-B687-D27F61136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77879"/>
            <a:ext cx="5533502" cy="3156121"/>
          </a:xfrm>
        </p:spPr>
        <p:txBody>
          <a:bodyPr anchor="t">
            <a:normAutofit/>
          </a:bodyPr>
          <a:lstStyle/>
          <a:p>
            <a:r>
              <a:rPr lang="es-ES" dirty="0"/>
              <a:t>Indica cuando ha llegado a la línea amarilla de final de mapa</a:t>
            </a:r>
          </a:p>
          <a:p>
            <a:r>
              <a:rPr lang="es-ES" dirty="0"/>
              <a:t>Cuando la línea es detectada, la fase </a:t>
            </a:r>
            <a:r>
              <a:rPr lang="es-ES" dirty="0" err="1"/>
              <a:t>Go</a:t>
            </a:r>
            <a:r>
              <a:rPr lang="es-ES" dirty="0"/>
              <a:t> termina</a:t>
            </a:r>
          </a:p>
          <a:p>
            <a:r>
              <a:rPr lang="es-ES" dirty="0"/>
              <a:t>Usada por cámara esférica</a:t>
            </a:r>
          </a:p>
          <a:p>
            <a:r>
              <a:rPr lang="es-ES" dirty="0"/>
              <a:t>Problema: cambios de luminosidad</a:t>
            </a:r>
          </a:p>
          <a:p>
            <a:r>
              <a:rPr lang="es-ES" dirty="0"/>
              <a:t>Cambio de espacio RGB A HSV:BGR2HSV()</a:t>
            </a:r>
          </a:p>
          <a:p>
            <a:endParaRPr lang="es-ES" dirty="0"/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DD1E4A96-A528-4A86-9B45-D2D8692A2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81" y="1998132"/>
            <a:ext cx="4793381" cy="3449767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id="{9AF94064-8268-4679-B04C-985065FDF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5880" y="2177879"/>
            <a:ext cx="4385983" cy="30902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reloj&#10;&#10;Descripción generada automáticamente">
            <a:extLst>
              <a:ext uri="{FF2B5EF4-FFF2-40B4-BE49-F238E27FC236}">
                <a16:creationId xmlns:a16="http://schemas.microsoft.com/office/drawing/2014/main" id="{4F8D89A9-E63E-4FD1-81AC-B1813298C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82" y="2752944"/>
            <a:ext cx="1950574" cy="1940143"/>
          </a:xfrm>
          <a:prstGeom prst="rect">
            <a:avLst/>
          </a:prstGeom>
        </p:spPr>
      </p:pic>
      <p:pic>
        <p:nvPicPr>
          <p:cNvPr id="9" name="Imagen 8" descr="Imagen que contiene reloj&#10;&#10;Descripción generada automáticamente">
            <a:extLst>
              <a:ext uri="{FF2B5EF4-FFF2-40B4-BE49-F238E27FC236}">
                <a16:creationId xmlns:a16="http://schemas.microsoft.com/office/drawing/2014/main" id="{BB8238FD-46F1-414D-B600-D3305099A2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957" y="2739425"/>
            <a:ext cx="1954022" cy="1967180"/>
          </a:xfrm>
          <a:prstGeom prst="rect">
            <a:avLst/>
          </a:prstGeom>
        </p:spPr>
      </p:pic>
      <p:pic>
        <p:nvPicPr>
          <p:cNvPr id="15" name="Imagen 14" descr="Resultado de imagen de rgb to hsv">
            <a:extLst>
              <a:ext uri="{FF2B5EF4-FFF2-40B4-BE49-F238E27FC236}">
                <a16:creationId xmlns:a16="http://schemas.microsoft.com/office/drawing/2014/main" id="{4C881D21-7E3B-44AE-96CC-97F97544829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37" y="5268152"/>
            <a:ext cx="3460750" cy="1111885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5FCC1F6D-05BD-41F3-972A-0D0D3771BBAE}"/>
              </a:ext>
            </a:extLst>
          </p:cNvPr>
          <p:cNvSpPr/>
          <p:nvPr/>
        </p:nvSpPr>
        <p:spPr>
          <a:xfrm>
            <a:off x="4701301" y="5268152"/>
            <a:ext cx="1737037" cy="1111885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000" b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25431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B96281C-838D-4BCD-BE5A-552E3519C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6D77F9-5307-4FBB-BEAD-0B83F9807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4644323" cy="1562850"/>
          </a:xfrm>
        </p:spPr>
        <p:txBody>
          <a:bodyPr>
            <a:normAutofit/>
          </a:bodyPr>
          <a:lstStyle/>
          <a:p>
            <a:pPr algn="l"/>
            <a:r>
              <a:rPr lang="es-ES" sz="3600" dirty="0" err="1"/>
              <a:t>Controlador:Search</a:t>
            </a:r>
            <a:endParaRPr lang="es-ES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FFE47D-36C4-4B73-B3D1-969D73E56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683435"/>
            <a:ext cx="4644323" cy="3107764"/>
          </a:xfrm>
        </p:spPr>
        <p:txBody>
          <a:bodyPr>
            <a:normAutofit/>
          </a:bodyPr>
          <a:lstStyle/>
          <a:p>
            <a:r>
              <a:rPr lang="es-ES" dirty="0"/>
              <a:t>Fase de búsqueda de objetivos</a:t>
            </a:r>
          </a:p>
          <a:p>
            <a:r>
              <a:rPr lang="es-ES" dirty="0"/>
              <a:t>Consta de 5 </a:t>
            </a:r>
            <a:r>
              <a:rPr lang="es-ES" dirty="0" err="1"/>
              <a:t>subfases</a:t>
            </a:r>
            <a:r>
              <a:rPr lang="es-ES" dirty="0"/>
              <a:t> de realización (0-4)</a:t>
            </a:r>
          </a:p>
          <a:p>
            <a:r>
              <a:rPr lang="es-ES" dirty="0"/>
              <a:t>Requisito: sin daños y  dos objetivos</a:t>
            </a:r>
          </a:p>
          <a:p>
            <a:endParaRPr lang="es-ES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0DBF9AA-DD4B-4A5E-B4E5-CA1FD99D2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965196"/>
            <a:ext cx="5121372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9115FD-D6F1-4A5E-88AC-EC1C992A270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10450" y="965196"/>
            <a:ext cx="2419350" cy="4781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929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LeftStep">
      <a:dk1>
        <a:srgbClr val="000000"/>
      </a:dk1>
      <a:lt1>
        <a:srgbClr val="FFFFFF"/>
      </a:lt1>
      <a:dk2>
        <a:srgbClr val="41243D"/>
      </a:dk2>
      <a:lt2>
        <a:srgbClr val="E2E5E8"/>
      </a:lt2>
      <a:accent1>
        <a:srgbClr val="E78129"/>
      </a:accent1>
      <a:accent2>
        <a:srgbClr val="D52117"/>
      </a:accent2>
      <a:accent3>
        <a:srgbClr val="E7296F"/>
      </a:accent3>
      <a:accent4>
        <a:srgbClr val="D517AC"/>
      </a:accent4>
      <a:accent5>
        <a:srgbClr val="C129E7"/>
      </a:accent5>
      <a:accent6>
        <a:srgbClr val="702FD9"/>
      </a:accent6>
      <a:hlink>
        <a:srgbClr val="3F83BF"/>
      </a:hlink>
      <a:folHlink>
        <a:srgbClr val="7F7F7F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735</Words>
  <Application>Microsoft Office PowerPoint</Application>
  <PresentationFormat>Panorámica</PresentationFormat>
  <Paragraphs>163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Calisto MT</vt:lpstr>
      <vt:lpstr>Wingdings</vt:lpstr>
      <vt:lpstr>Wingdings 2</vt:lpstr>
      <vt:lpstr>SlateVTI</vt:lpstr>
      <vt:lpstr>Controlador Rescue para robot Pioneer 2</vt:lpstr>
      <vt:lpstr>Índice</vt:lpstr>
      <vt:lpstr>Planteamiento del problema</vt:lpstr>
      <vt:lpstr>Sensores</vt:lpstr>
      <vt:lpstr>Entorno</vt:lpstr>
      <vt:lpstr>Controlador</vt:lpstr>
      <vt:lpstr>Controlador: Go</vt:lpstr>
      <vt:lpstr>Go:yellowLine()</vt:lpstr>
      <vt:lpstr>Controlador:Search</vt:lpstr>
      <vt:lpstr>Search: fase 0</vt:lpstr>
      <vt:lpstr>Search: fases 1,2,3 y 4</vt:lpstr>
      <vt:lpstr>Controlador:Back</vt:lpstr>
      <vt:lpstr>Alternativas</vt:lpstr>
      <vt:lpstr>Resultados</vt:lpstr>
      <vt:lpstr>Conclusión </vt:lpstr>
      <vt:lpstr>Propuestas</vt:lpstr>
      <vt:lpstr>Bibliografía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Controlador Rescue para robot Pioneer 2</dc:title>
  <dc:creator>Javier Galán Méndez</dc:creator>
  <cp:lastModifiedBy>Javier Galán Méndez</cp:lastModifiedBy>
  <cp:revision>2</cp:revision>
  <dcterms:created xsi:type="dcterms:W3CDTF">2019-12-02T07:36:59Z</dcterms:created>
  <dcterms:modified xsi:type="dcterms:W3CDTF">2019-12-02T08:16:57Z</dcterms:modified>
</cp:coreProperties>
</file>